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AA018C-8283-4279-BA45-F8679BBCA506}" type="doc">
      <dgm:prSet loTypeId="urn:microsoft.com/office/officeart/2005/8/layout/radial6" loCatId="cycle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1D1B6C8-2E81-428F-B008-259F6137D8CF}">
      <dgm:prSet phldrT="[Text]"/>
      <dgm:spPr/>
      <dgm:t>
        <a:bodyPr/>
        <a:lstStyle/>
        <a:p>
          <a:r>
            <a:rPr lang="ar-SA"/>
            <a:t>الميثاق</a:t>
          </a:r>
          <a:endParaRPr lang="en-US" dirty="0"/>
        </a:p>
      </dgm:t>
    </dgm:pt>
    <dgm:pt modelId="{550AC308-308F-45C7-94DC-0F103994DF37}" type="parTrans" cxnId="{A30E7D3D-7B1C-4980-A6BF-B25B7B3C74B6}">
      <dgm:prSet/>
      <dgm:spPr/>
      <dgm:t>
        <a:bodyPr/>
        <a:lstStyle/>
        <a:p>
          <a:endParaRPr lang="en-US"/>
        </a:p>
      </dgm:t>
    </dgm:pt>
    <dgm:pt modelId="{64F9A863-FCCB-4DDB-A12F-B75A3050CA0F}" type="sibTrans" cxnId="{A30E7D3D-7B1C-4980-A6BF-B25B7B3C74B6}">
      <dgm:prSet/>
      <dgm:spPr/>
      <dgm:t>
        <a:bodyPr/>
        <a:lstStyle/>
        <a:p>
          <a:endParaRPr lang="en-US"/>
        </a:p>
      </dgm:t>
    </dgm:pt>
    <dgm:pt modelId="{07779B1E-A9EF-46A1-A9D0-9181B4F2BC20}">
      <dgm:prSet phldrT="[Text]"/>
      <dgm:spPr/>
      <dgm:t>
        <a:bodyPr/>
        <a:lstStyle/>
        <a:p>
          <a:r>
            <a:rPr lang="ar-SA"/>
            <a:t>دستور اليونسكو</a:t>
          </a:r>
          <a:endParaRPr lang="en-US" dirty="0"/>
        </a:p>
      </dgm:t>
    </dgm:pt>
    <dgm:pt modelId="{524FB395-24DF-4161-BDA1-3309C374A96D}" type="parTrans" cxnId="{31F95F1E-F4A8-442C-BC44-FDD56A6512AC}">
      <dgm:prSet/>
      <dgm:spPr/>
      <dgm:t>
        <a:bodyPr/>
        <a:lstStyle/>
        <a:p>
          <a:endParaRPr lang="en-US"/>
        </a:p>
      </dgm:t>
    </dgm:pt>
    <dgm:pt modelId="{FD7BA426-F22C-4988-BD79-72FCBDCA1840}" type="sibTrans" cxnId="{31F95F1E-F4A8-442C-BC44-FDD56A6512AC}">
      <dgm:prSet/>
      <dgm:spPr/>
      <dgm:t>
        <a:bodyPr/>
        <a:lstStyle/>
        <a:p>
          <a:endParaRPr lang="en-US"/>
        </a:p>
      </dgm:t>
    </dgm:pt>
    <dgm:pt modelId="{76FE4686-9B8C-45EE-A64F-AFBBECC6E23A}">
      <dgm:prSet phldrT="[Text]"/>
      <dgm:spPr/>
      <dgm:t>
        <a:bodyPr/>
        <a:lstStyle/>
        <a:p>
          <a:r>
            <a:rPr lang="ar-SA"/>
            <a:t>ميثاق</a:t>
          </a:r>
        </a:p>
        <a:p>
          <a:r>
            <a:rPr lang="en-US"/>
            <a:t>UN</a:t>
          </a:r>
          <a:endParaRPr lang="en-US" dirty="0"/>
        </a:p>
      </dgm:t>
    </dgm:pt>
    <dgm:pt modelId="{988D99F3-A263-4FD9-B271-86BBE88AE443}" type="parTrans" cxnId="{72321BCF-760F-45C1-966B-CB694B7135CE}">
      <dgm:prSet/>
      <dgm:spPr/>
      <dgm:t>
        <a:bodyPr/>
        <a:lstStyle/>
        <a:p>
          <a:endParaRPr lang="en-US"/>
        </a:p>
      </dgm:t>
    </dgm:pt>
    <dgm:pt modelId="{AFACF55D-C318-437A-93AC-6AE33C28D60B}" type="sibTrans" cxnId="{72321BCF-760F-45C1-966B-CB694B7135CE}">
      <dgm:prSet/>
      <dgm:spPr/>
      <dgm:t>
        <a:bodyPr/>
        <a:lstStyle/>
        <a:p>
          <a:endParaRPr lang="en-US"/>
        </a:p>
      </dgm:t>
    </dgm:pt>
    <dgm:pt modelId="{462FA74B-03DC-4222-A642-A6B6FF81B46B}">
      <dgm:prSet phldrT="[Text]"/>
      <dgm:spPr/>
      <dgm:t>
        <a:bodyPr/>
        <a:lstStyle/>
        <a:p>
          <a:r>
            <a:rPr lang="ar-SA"/>
            <a:t>عهد</a:t>
          </a:r>
        </a:p>
        <a:p>
          <a:r>
            <a:rPr lang="ar-SA"/>
            <a:t>عصبة الامم</a:t>
          </a:r>
          <a:endParaRPr lang="en-US" dirty="0"/>
        </a:p>
      </dgm:t>
    </dgm:pt>
    <dgm:pt modelId="{28959EEA-26D1-447E-8472-DCBDFFC9E2E2}" type="parTrans" cxnId="{D6EC856E-8646-45AB-A519-623DDF603FCA}">
      <dgm:prSet/>
      <dgm:spPr/>
      <dgm:t>
        <a:bodyPr/>
        <a:lstStyle/>
        <a:p>
          <a:endParaRPr lang="en-US"/>
        </a:p>
      </dgm:t>
    </dgm:pt>
    <dgm:pt modelId="{9AB28677-E66A-43F4-8B55-1AFCAA29AC12}" type="sibTrans" cxnId="{D6EC856E-8646-45AB-A519-623DDF603FCA}">
      <dgm:prSet/>
      <dgm:spPr/>
      <dgm:t>
        <a:bodyPr/>
        <a:lstStyle/>
        <a:p>
          <a:endParaRPr lang="en-US"/>
        </a:p>
      </dgm:t>
    </dgm:pt>
    <dgm:pt modelId="{81C12ECE-ADF5-4B56-BA9B-4B253B448C6F}">
      <dgm:prSet phldrT="[Text]"/>
      <dgm:spPr/>
      <dgm:t>
        <a:bodyPr/>
        <a:lstStyle/>
        <a:p>
          <a:r>
            <a:rPr lang="ar-SA"/>
            <a:t>النظام الاساسي</a:t>
          </a:r>
        </a:p>
        <a:p>
          <a:r>
            <a:rPr lang="ar-SA"/>
            <a:t>صندوق النقد</a:t>
          </a:r>
          <a:endParaRPr lang="en-US" dirty="0"/>
        </a:p>
      </dgm:t>
    </dgm:pt>
    <dgm:pt modelId="{48E9965B-E85C-41A8-BB41-6E49B3AF9894}" type="parTrans" cxnId="{662FD73F-F881-4241-9C61-5482AFE499E0}">
      <dgm:prSet/>
      <dgm:spPr/>
      <dgm:t>
        <a:bodyPr/>
        <a:lstStyle/>
        <a:p>
          <a:endParaRPr lang="en-US"/>
        </a:p>
      </dgm:t>
    </dgm:pt>
    <dgm:pt modelId="{DD6FD4B6-9147-42C4-8A05-03719EE4F29E}" type="sibTrans" cxnId="{662FD73F-F881-4241-9C61-5482AFE499E0}">
      <dgm:prSet/>
      <dgm:spPr/>
      <dgm:t>
        <a:bodyPr/>
        <a:lstStyle/>
        <a:p>
          <a:endParaRPr lang="en-US"/>
        </a:p>
      </dgm:t>
    </dgm:pt>
    <dgm:pt modelId="{0423A328-2DCB-4A4F-A142-59511879906C}">
      <dgm:prSet/>
      <dgm:spPr/>
      <dgm:t>
        <a:bodyPr/>
        <a:lstStyle/>
        <a:p>
          <a:r>
            <a:rPr lang="ar-SA"/>
            <a:t>اتفاقية</a:t>
          </a:r>
        </a:p>
        <a:p>
          <a:r>
            <a:rPr lang="ar-SA"/>
            <a:t>اتحاد البريد العالمي</a:t>
          </a:r>
          <a:endParaRPr lang="en-US" dirty="0"/>
        </a:p>
      </dgm:t>
    </dgm:pt>
    <dgm:pt modelId="{D593A0BA-7595-4AFF-A999-2F53378B3772}" type="parTrans" cxnId="{F73B20ED-FEF7-4D0E-8918-6B95C28E0122}">
      <dgm:prSet/>
      <dgm:spPr/>
      <dgm:t>
        <a:bodyPr/>
        <a:lstStyle/>
        <a:p>
          <a:endParaRPr lang="en-US"/>
        </a:p>
      </dgm:t>
    </dgm:pt>
    <dgm:pt modelId="{98B083D9-4F56-47E2-9A5F-BD8FD79DBBBD}" type="sibTrans" cxnId="{F73B20ED-FEF7-4D0E-8918-6B95C28E0122}">
      <dgm:prSet/>
      <dgm:spPr/>
      <dgm:t>
        <a:bodyPr/>
        <a:lstStyle/>
        <a:p>
          <a:endParaRPr lang="en-US"/>
        </a:p>
      </dgm:t>
    </dgm:pt>
    <dgm:pt modelId="{B6E8E795-995A-4A6E-85B4-F01407479AFE}" type="pres">
      <dgm:prSet presAssocID="{72AA018C-8283-4279-BA45-F8679BBCA50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BF061C7-42EC-4945-8F48-0B64C28B5CC9}" type="pres">
      <dgm:prSet presAssocID="{A1D1B6C8-2E81-428F-B008-259F6137D8CF}" presName="centerShape" presStyleLbl="node0" presStyleIdx="0" presStyleCnt="1"/>
      <dgm:spPr/>
    </dgm:pt>
    <dgm:pt modelId="{D4B58C66-F772-40F1-A797-AFD78AC21B1F}" type="pres">
      <dgm:prSet presAssocID="{07779B1E-A9EF-46A1-A9D0-9181B4F2BC20}" presName="node" presStyleLbl="node1" presStyleIdx="0" presStyleCnt="5">
        <dgm:presLayoutVars>
          <dgm:bulletEnabled val="1"/>
        </dgm:presLayoutVars>
      </dgm:prSet>
      <dgm:spPr/>
    </dgm:pt>
    <dgm:pt modelId="{4941D7CF-7199-48BC-AB6E-9CC4DC4BDB64}" type="pres">
      <dgm:prSet presAssocID="{07779B1E-A9EF-46A1-A9D0-9181B4F2BC20}" presName="dummy" presStyleCnt="0"/>
      <dgm:spPr/>
    </dgm:pt>
    <dgm:pt modelId="{58BA589E-9EB2-43D0-A5A2-2142536BE894}" type="pres">
      <dgm:prSet presAssocID="{FD7BA426-F22C-4988-BD79-72FCBDCA1840}" presName="sibTrans" presStyleLbl="sibTrans2D1" presStyleIdx="0" presStyleCnt="5"/>
      <dgm:spPr/>
    </dgm:pt>
    <dgm:pt modelId="{350FF330-F5E4-4404-8615-7B156DEAD07C}" type="pres">
      <dgm:prSet presAssocID="{0423A328-2DCB-4A4F-A142-59511879906C}" presName="node" presStyleLbl="node1" presStyleIdx="1" presStyleCnt="5">
        <dgm:presLayoutVars>
          <dgm:bulletEnabled val="1"/>
        </dgm:presLayoutVars>
      </dgm:prSet>
      <dgm:spPr/>
    </dgm:pt>
    <dgm:pt modelId="{BB55FB04-0D8C-4D72-BCF2-A299342294B3}" type="pres">
      <dgm:prSet presAssocID="{0423A328-2DCB-4A4F-A142-59511879906C}" presName="dummy" presStyleCnt="0"/>
      <dgm:spPr/>
    </dgm:pt>
    <dgm:pt modelId="{F1ADC28F-868B-4321-B71C-F672CE66A8AD}" type="pres">
      <dgm:prSet presAssocID="{98B083D9-4F56-47E2-9A5F-BD8FD79DBBBD}" presName="sibTrans" presStyleLbl="sibTrans2D1" presStyleIdx="1" presStyleCnt="5"/>
      <dgm:spPr/>
    </dgm:pt>
    <dgm:pt modelId="{7157AFA2-1211-474F-9B0E-F17ADF5AA68E}" type="pres">
      <dgm:prSet presAssocID="{76FE4686-9B8C-45EE-A64F-AFBBECC6E23A}" presName="node" presStyleLbl="node1" presStyleIdx="2" presStyleCnt="5">
        <dgm:presLayoutVars>
          <dgm:bulletEnabled val="1"/>
        </dgm:presLayoutVars>
      </dgm:prSet>
      <dgm:spPr/>
    </dgm:pt>
    <dgm:pt modelId="{FC69D22E-BF86-4C92-A523-E178FCA8D8BD}" type="pres">
      <dgm:prSet presAssocID="{76FE4686-9B8C-45EE-A64F-AFBBECC6E23A}" presName="dummy" presStyleCnt="0"/>
      <dgm:spPr/>
    </dgm:pt>
    <dgm:pt modelId="{822AFEEA-C663-4849-BABD-ED4F73D64F29}" type="pres">
      <dgm:prSet presAssocID="{AFACF55D-C318-437A-93AC-6AE33C28D60B}" presName="sibTrans" presStyleLbl="sibTrans2D1" presStyleIdx="2" presStyleCnt="5"/>
      <dgm:spPr/>
    </dgm:pt>
    <dgm:pt modelId="{CBD97DC2-6D9E-487A-A8A6-50F4027A0B27}" type="pres">
      <dgm:prSet presAssocID="{462FA74B-03DC-4222-A642-A6B6FF81B46B}" presName="node" presStyleLbl="node1" presStyleIdx="3" presStyleCnt="5">
        <dgm:presLayoutVars>
          <dgm:bulletEnabled val="1"/>
        </dgm:presLayoutVars>
      </dgm:prSet>
      <dgm:spPr/>
    </dgm:pt>
    <dgm:pt modelId="{3F122A5C-CBF8-4194-A2D6-533EA76379D8}" type="pres">
      <dgm:prSet presAssocID="{462FA74B-03DC-4222-A642-A6B6FF81B46B}" presName="dummy" presStyleCnt="0"/>
      <dgm:spPr/>
    </dgm:pt>
    <dgm:pt modelId="{37CE1658-A758-4E6C-8363-33163CD9583B}" type="pres">
      <dgm:prSet presAssocID="{9AB28677-E66A-43F4-8B55-1AFCAA29AC12}" presName="sibTrans" presStyleLbl="sibTrans2D1" presStyleIdx="3" presStyleCnt="5"/>
      <dgm:spPr/>
    </dgm:pt>
    <dgm:pt modelId="{ADADFDFB-C62E-4E63-83E5-C47AD2A7589E}" type="pres">
      <dgm:prSet presAssocID="{81C12ECE-ADF5-4B56-BA9B-4B253B448C6F}" presName="node" presStyleLbl="node1" presStyleIdx="4" presStyleCnt="5">
        <dgm:presLayoutVars>
          <dgm:bulletEnabled val="1"/>
        </dgm:presLayoutVars>
      </dgm:prSet>
      <dgm:spPr/>
    </dgm:pt>
    <dgm:pt modelId="{9046036C-82BB-4BFD-B5D0-58E52810D17D}" type="pres">
      <dgm:prSet presAssocID="{81C12ECE-ADF5-4B56-BA9B-4B253B448C6F}" presName="dummy" presStyleCnt="0"/>
      <dgm:spPr/>
    </dgm:pt>
    <dgm:pt modelId="{D04C98EF-08DF-4FCB-BFEF-94D9649E6666}" type="pres">
      <dgm:prSet presAssocID="{DD6FD4B6-9147-42C4-8A05-03719EE4F29E}" presName="sibTrans" presStyleLbl="sibTrans2D1" presStyleIdx="4" presStyleCnt="5"/>
      <dgm:spPr/>
    </dgm:pt>
  </dgm:ptLst>
  <dgm:cxnLst>
    <dgm:cxn modelId="{ADAD4E1D-EA3A-42B5-A168-3DDCAC9A60EA}" type="presOf" srcId="{AFACF55D-C318-437A-93AC-6AE33C28D60B}" destId="{822AFEEA-C663-4849-BABD-ED4F73D64F29}" srcOrd="0" destOrd="0" presId="urn:microsoft.com/office/officeart/2005/8/layout/radial6"/>
    <dgm:cxn modelId="{31F95F1E-F4A8-442C-BC44-FDD56A6512AC}" srcId="{A1D1B6C8-2E81-428F-B008-259F6137D8CF}" destId="{07779B1E-A9EF-46A1-A9D0-9181B4F2BC20}" srcOrd="0" destOrd="0" parTransId="{524FB395-24DF-4161-BDA1-3309C374A96D}" sibTransId="{FD7BA426-F22C-4988-BD79-72FCBDCA1840}"/>
    <dgm:cxn modelId="{4C27412D-26B7-4ED3-9C5B-F6ADC008E90D}" type="presOf" srcId="{81C12ECE-ADF5-4B56-BA9B-4B253B448C6F}" destId="{ADADFDFB-C62E-4E63-83E5-C47AD2A7589E}" srcOrd="0" destOrd="0" presId="urn:microsoft.com/office/officeart/2005/8/layout/radial6"/>
    <dgm:cxn modelId="{7867D935-945E-404E-AB28-1732043AB573}" type="presOf" srcId="{9AB28677-E66A-43F4-8B55-1AFCAA29AC12}" destId="{37CE1658-A758-4E6C-8363-33163CD9583B}" srcOrd="0" destOrd="0" presId="urn:microsoft.com/office/officeart/2005/8/layout/radial6"/>
    <dgm:cxn modelId="{A30E7D3D-7B1C-4980-A6BF-B25B7B3C74B6}" srcId="{72AA018C-8283-4279-BA45-F8679BBCA506}" destId="{A1D1B6C8-2E81-428F-B008-259F6137D8CF}" srcOrd="0" destOrd="0" parTransId="{550AC308-308F-45C7-94DC-0F103994DF37}" sibTransId="{64F9A863-FCCB-4DDB-A12F-B75A3050CA0F}"/>
    <dgm:cxn modelId="{662FD73F-F881-4241-9C61-5482AFE499E0}" srcId="{A1D1B6C8-2E81-428F-B008-259F6137D8CF}" destId="{81C12ECE-ADF5-4B56-BA9B-4B253B448C6F}" srcOrd="4" destOrd="0" parTransId="{48E9965B-E85C-41A8-BB41-6E49B3AF9894}" sibTransId="{DD6FD4B6-9147-42C4-8A05-03719EE4F29E}"/>
    <dgm:cxn modelId="{D6EC856E-8646-45AB-A519-623DDF603FCA}" srcId="{A1D1B6C8-2E81-428F-B008-259F6137D8CF}" destId="{462FA74B-03DC-4222-A642-A6B6FF81B46B}" srcOrd="3" destOrd="0" parTransId="{28959EEA-26D1-447E-8472-DCBDFFC9E2E2}" sibTransId="{9AB28677-E66A-43F4-8B55-1AFCAA29AC12}"/>
    <dgm:cxn modelId="{C98CAD87-A8F5-4E47-8EED-D095F2825C5F}" type="presOf" srcId="{98B083D9-4F56-47E2-9A5F-BD8FD79DBBBD}" destId="{F1ADC28F-868B-4321-B71C-F672CE66A8AD}" srcOrd="0" destOrd="0" presId="urn:microsoft.com/office/officeart/2005/8/layout/radial6"/>
    <dgm:cxn modelId="{7A764A95-FDB3-4DE4-98E3-B26E71AF881F}" type="presOf" srcId="{FD7BA426-F22C-4988-BD79-72FCBDCA1840}" destId="{58BA589E-9EB2-43D0-A5A2-2142536BE894}" srcOrd="0" destOrd="0" presId="urn:microsoft.com/office/officeart/2005/8/layout/radial6"/>
    <dgm:cxn modelId="{8D449C9D-3A17-48E4-B498-45198CBFE9BA}" type="presOf" srcId="{76FE4686-9B8C-45EE-A64F-AFBBECC6E23A}" destId="{7157AFA2-1211-474F-9B0E-F17ADF5AA68E}" srcOrd="0" destOrd="0" presId="urn:microsoft.com/office/officeart/2005/8/layout/radial6"/>
    <dgm:cxn modelId="{9DE384A0-48D9-431D-BEE2-0C8B0A62483C}" type="presOf" srcId="{462FA74B-03DC-4222-A642-A6B6FF81B46B}" destId="{CBD97DC2-6D9E-487A-A8A6-50F4027A0B27}" srcOrd="0" destOrd="0" presId="urn:microsoft.com/office/officeart/2005/8/layout/radial6"/>
    <dgm:cxn modelId="{129CDEB9-CC57-4CA2-AAC8-07C3808D3D71}" type="presOf" srcId="{07779B1E-A9EF-46A1-A9D0-9181B4F2BC20}" destId="{D4B58C66-F772-40F1-A797-AFD78AC21B1F}" srcOrd="0" destOrd="0" presId="urn:microsoft.com/office/officeart/2005/8/layout/radial6"/>
    <dgm:cxn modelId="{72321BCF-760F-45C1-966B-CB694B7135CE}" srcId="{A1D1B6C8-2E81-428F-B008-259F6137D8CF}" destId="{76FE4686-9B8C-45EE-A64F-AFBBECC6E23A}" srcOrd="2" destOrd="0" parTransId="{988D99F3-A263-4FD9-B271-86BBE88AE443}" sibTransId="{AFACF55D-C318-437A-93AC-6AE33C28D60B}"/>
    <dgm:cxn modelId="{A9CA41D1-DADE-470D-BD54-350EAE2734D4}" type="presOf" srcId="{72AA018C-8283-4279-BA45-F8679BBCA506}" destId="{B6E8E795-995A-4A6E-85B4-F01407479AFE}" srcOrd="0" destOrd="0" presId="urn:microsoft.com/office/officeart/2005/8/layout/radial6"/>
    <dgm:cxn modelId="{45A73ED8-56A9-44C5-9D2A-2D2173C8DF74}" type="presOf" srcId="{0423A328-2DCB-4A4F-A142-59511879906C}" destId="{350FF330-F5E4-4404-8615-7B156DEAD07C}" srcOrd="0" destOrd="0" presId="urn:microsoft.com/office/officeart/2005/8/layout/radial6"/>
    <dgm:cxn modelId="{5AB46EDC-FF37-4025-8E5A-F68DD15FE417}" type="presOf" srcId="{A1D1B6C8-2E81-428F-B008-259F6137D8CF}" destId="{0BF061C7-42EC-4945-8F48-0B64C28B5CC9}" srcOrd="0" destOrd="0" presId="urn:microsoft.com/office/officeart/2005/8/layout/radial6"/>
    <dgm:cxn modelId="{F73B20ED-FEF7-4D0E-8918-6B95C28E0122}" srcId="{A1D1B6C8-2E81-428F-B008-259F6137D8CF}" destId="{0423A328-2DCB-4A4F-A142-59511879906C}" srcOrd="1" destOrd="0" parTransId="{D593A0BA-7595-4AFF-A999-2F53378B3772}" sibTransId="{98B083D9-4F56-47E2-9A5F-BD8FD79DBBBD}"/>
    <dgm:cxn modelId="{BF082AFE-41DA-4AB0-BDD6-78B21C8A757D}" type="presOf" srcId="{DD6FD4B6-9147-42C4-8A05-03719EE4F29E}" destId="{D04C98EF-08DF-4FCB-BFEF-94D9649E6666}" srcOrd="0" destOrd="0" presId="urn:microsoft.com/office/officeart/2005/8/layout/radial6"/>
    <dgm:cxn modelId="{40DCDE3B-1696-4DCE-8547-7FE982FDE16F}" type="presParOf" srcId="{B6E8E795-995A-4A6E-85B4-F01407479AFE}" destId="{0BF061C7-42EC-4945-8F48-0B64C28B5CC9}" srcOrd="0" destOrd="0" presId="urn:microsoft.com/office/officeart/2005/8/layout/radial6"/>
    <dgm:cxn modelId="{AAAF4A4A-2AB6-4831-9A3C-52F7CAB1F244}" type="presParOf" srcId="{B6E8E795-995A-4A6E-85B4-F01407479AFE}" destId="{D4B58C66-F772-40F1-A797-AFD78AC21B1F}" srcOrd="1" destOrd="0" presId="urn:microsoft.com/office/officeart/2005/8/layout/radial6"/>
    <dgm:cxn modelId="{C11F6DF9-B40A-4338-B010-2C549E13150D}" type="presParOf" srcId="{B6E8E795-995A-4A6E-85B4-F01407479AFE}" destId="{4941D7CF-7199-48BC-AB6E-9CC4DC4BDB64}" srcOrd="2" destOrd="0" presId="urn:microsoft.com/office/officeart/2005/8/layout/radial6"/>
    <dgm:cxn modelId="{83C94499-EC1A-413B-B998-AF38CB8314EB}" type="presParOf" srcId="{B6E8E795-995A-4A6E-85B4-F01407479AFE}" destId="{58BA589E-9EB2-43D0-A5A2-2142536BE894}" srcOrd="3" destOrd="0" presId="urn:microsoft.com/office/officeart/2005/8/layout/radial6"/>
    <dgm:cxn modelId="{F0D1FBAF-11E7-4E77-989C-08EF2BDF5979}" type="presParOf" srcId="{B6E8E795-995A-4A6E-85B4-F01407479AFE}" destId="{350FF330-F5E4-4404-8615-7B156DEAD07C}" srcOrd="4" destOrd="0" presId="urn:microsoft.com/office/officeart/2005/8/layout/radial6"/>
    <dgm:cxn modelId="{ABF866D4-D745-4539-90CF-FF2E48134138}" type="presParOf" srcId="{B6E8E795-995A-4A6E-85B4-F01407479AFE}" destId="{BB55FB04-0D8C-4D72-BCF2-A299342294B3}" srcOrd="5" destOrd="0" presId="urn:microsoft.com/office/officeart/2005/8/layout/radial6"/>
    <dgm:cxn modelId="{41EF4FE3-9E1A-407B-B396-089E7ADF240C}" type="presParOf" srcId="{B6E8E795-995A-4A6E-85B4-F01407479AFE}" destId="{F1ADC28F-868B-4321-B71C-F672CE66A8AD}" srcOrd="6" destOrd="0" presId="urn:microsoft.com/office/officeart/2005/8/layout/radial6"/>
    <dgm:cxn modelId="{CC6F63ED-4C78-49CA-A1D1-DF41AB4363D3}" type="presParOf" srcId="{B6E8E795-995A-4A6E-85B4-F01407479AFE}" destId="{7157AFA2-1211-474F-9B0E-F17ADF5AA68E}" srcOrd="7" destOrd="0" presId="urn:microsoft.com/office/officeart/2005/8/layout/radial6"/>
    <dgm:cxn modelId="{05ADA3E0-D706-4952-B815-C11B9A5B6266}" type="presParOf" srcId="{B6E8E795-995A-4A6E-85B4-F01407479AFE}" destId="{FC69D22E-BF86-4C92-A523-E178FCA8D8BD}" srcOrd="8" destOrd="0" presId="urn:microsoft.com/office/officeart/2005/8/layout/radial6"/>
    <dgm:cxn modelId="{B5875CCE-30D7-4CF4-B5C9-B1081540C48E}" type="presParOf" srcId="{B6E8E795-995A-4A6E-85B4-F01407479AFE}" destId="{822AFEEA-C663-4849-BABD-ED4F73D64F29}" srcOrd="9" destOrd="0" presId="urn:microsoft.com/office/officeart/2005/8/layout/radial6"/>
    <dgm:cxn modelId="{87CAC364-A963-457A-AF36-70577E5B6281}" type="presParOf" srcId="{B6E8E795-995A-4A6E-85B4-F01407479AFE}" destId="{CBD97DC2-6D9E-487A-A8A6-50F4027A0B27}" srcOrd="10" destOrd="0" presId="urn:microsoft.com/office/officeart/2005/8/layout/radial6"/>
    <dgm:cxn modelId="{8E4D8E9E-CB85-40AE-8A73-7B730037B292}" type="presParOf" srcId="{B6E8E795-995A-4A6E-85B4-F01407479AFE}" destId="{3F122A5C-CBF8-4194-A2D6-533EA76379D8}" srcOrd="11" destOrd="0" presId="urn:microsoft.com/office/officeart/2005/8/layout/radial6"/>
    <dgm:cxn modelId="{4629D0E1-F707-4AE7-A7B9-3BB09440F425}" type="presParOf" srcId="{B6E8E795-995A-4A6E-85B4-F01407479AFE}" destId="{37CE1658-A758-4E6C-8363-33163CD9583B}" srcOrd="12" destOrd="0" presId="urn:microsoft.com/office/officeart/2005/8/layout/radial6"/>
    <dgm:cxn modelId="{415561C9-C5BA-43AF-9871-762F81FE87F0}" type="presParOf" srcId="{B6E8E795-995A-4A6E-85B4-F01407479AFE}" destId="{ADADFDFB-C62E-4E63-83E5-C47AD2A7589E}" srcOrd="13" destOrd="0" presId="urn:microsoft.com/office/officeart/2005/8/layout/radial6"/>
    <dgm:cxn modelId="{A2521ECA-8E44-45BD-AB51-175693F4CB86}" type="presParOf" srcId="{B6E8E795-995A-4A6E-85B4-F01407479AFE}" destId="{9046036C-82BB-4BFD-B5D0-58E52810D17D}" srcOrd="14" destOrd="0" presId="urn:microsoft.com/office/officeart/2005/8/layout/radial6"/>
    <dgm:cxn modelId="{529A8EE4-ED7F-4B96-A7EB-498C7086E835}" type="presParOf" srcId="{B6E8E795-995A-4A6E-85B4-F01407479AFE}" destId="{D04C98EF-08DF-4FCB-BFEF-94D9649E6666}" srcOrd="15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ED572A-334C-4E86-B6A1-83A95F5B56E9}" type="doc">
      <dgm:prSet loTypeId="urn:microsoft.com/office/officeart/2005/8/layout/hierarchy2" loCatId="hierarchy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935524B-F693-4284-BD4A-CFCD0C2D1A44}">
      <dgm:prSet phldrT="[Text]"/>
      <dgm:spPr/>
      <dgm:t>
        <a:bodyPr/>
        <a:lstStyle/>
        <a:p>
          <a:r>
            <a:rPr lang="ar-SA" dirty="0"/>
            <a:t>الميثاق</a:t>
          </a:r>
          <a:endParaRPr lang="en-US" dirty="0"/>
        </a:p>
      </dgm:t>
    </dgm:pt>
    <dgm:pt modelId="{DEE43F4E-B577-430C-BFE2-F7F71D6F008D}" type="parTrans" cxnId="{43ECBB49-B41F-4680-810D-DE1261A0B08A}">
      <dgm:prSet/>
      <dgm:spPr/>
      <dgm:t>
        <a:bodyPr/>
        <a:lstStyle/>
        <a:p>
          <a:endParaRPr lang="en-US"/>
        </a:p>
      </dgm:t>
    </dgm:pt>
    <dgm:pt modelId="{58D7ED47-9EAF-48A7-B599-64DD0BDFBA75}" type="sibTrans" cxnId="{43ECBB49-B41F-4680-810D-DE1261A0B08A}">
      <dgm:prSet/>
      <dgm:spPr/>
      <dgm:t>
        <a:bodyPr/>
        <a:lstStyle/>
        <a:p>
          <a:endParaRPr lang="en-US"/>
        </a:p>
      </dgm:t>
    </dgm:pt>
    <dgm:pt modelId="{D0507ED3-267E-4CB6-8065-663060A06726}">
      <dgm:prSet phldrT="[Text]"/>
      <dgm:spPr/>
      <dgm:t>
        <a:bodyPr/>
        <a:lstStyle/>
        <a:p>
          <a:r>
            <a:rPr lang="ar-SA" dirty="0"/>
            <a:t>عدد من الدول</a:t>
          </a:r>
          <a:endParaRPr lang="en-US" dirty="0"/>
        </a:p>
      </dgm:t>
    </dgm:pt>
    <dgm:pt modelId="{C890CF37-700F-4C49-89E9-A4FD215A5A90}" type="parTrans" cxnId="{DCBC0207-AD99-4BF4-8435-E425EE020C75}">
      <dgm:prSet/>
      <dgm:spPr/>
      <dgm:t>
        <a:bodyPr/>
        <a:lstStyle/>
        <a:p>
          <a:endParaRPr lang="en-US"/>
        </a:p>
      </dgm:t>
    </dgm:pt>
    <dgm:pt modelId="{A52C0486-9400-4371-8432-A939014256D4}" type="sibTrans" cxnId="{DCBC0207-AD99-4BF4-8435-E425EE020C75}">
      <dgm:prSet/>
      <dgm:spPr/>
      <dgm:t>
        <a:bodyPr/>
        <a:lstStyle/>
        <a:p>
          <a:endParaRPr lang="en-US"/>
        </a:p>
      </dgm:t>
    </dgm:pt>
    <dgm:pt modelId="{8A942B73-C521-4567-965B-D640E49B4745}">
      <dgm:prSet phldrT="[Text]"/>
      <dgm:spPr/>
      <dgm:t>
        <a:bodyPr/>
        <a:lstStyle/>
        <a:p>
          <a:r>
            <a:rPr lang="ar-SA" dirty="0"/>
            <a:t>معاهدة</a:t>
          </a:r>
          <a:endParaRPr lang="en-US" dirty="0"/>
        </a:p>
      </dgm:t>
    </dgm:pt>
    <dgm:pt modelId="{A9A4CFB5-8690-4A06-BEEB-28C4BF1B4DA9}" type="parTrans" cxnId="{B9CAC803-677E-4D0B-BD75-60F84C86FE2A}">
      <dgm:prSet/>
      <dgm:spPr/>
      <dgm:t>
        <a:bodyPr/>
        <a:lstStyle/>
        <a:p>
          <a:endParaRPr lang="en-US"/>
        </a:p>
      </dgm:t>
    </dgm:pt>
    <dgm:pt modelId="{8830EB93-BE6D-4E81-8642-3CFC39E294DD}" type="sibTrans" cxnId="{B9CAC803-677E-4D0B-BD75-60F84C86FE2A}">
      <dgm:prSet/>
      <dgm:spPr/>
      <dgm:t>
        <a:bodyPr/>
        <a:lstStyle/>
        <a:p>
          <a:endParaRPr lang="en-US"/>
        </a:p>
      </dgm:t>
    </dgm:pt>
    <dgm:pt modelId="{5057195D-5582-42EA-9ECB-4EAC697396E2}" type="pres">
      <dgm:prSet presAssocID="{DDED572A-334C-4E86-B6A1-83A95F5B56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9D4BC19-2E5B-4F3D-8FC2-239D0F7E536D}" type="pres">
      <dgm:prSet presAssocID="{F935524B-F693-4284-BD4A-CFCD0C2D1A44}" presName="root1" presStyleCnt="0"/>
      <dgm:spPr/>
    </dgm:pt>
    <dgm:pt modelId="{5DC4615A-2B72-4665-A6B3-AE7EAFBAD96D}" type="pres">
      <dgm:prSet presAssocID="{F935524B-F693-4284-BD4A-CFCD0C2D1A44}" presName="LevelOneTextNode" presStyleLbl="node0" presStyleIdx="0" presStyleCnt="1">
        <dgm:presLayoutVars>
          <dgm:chPref val="3"/>
        </dgm:presLayoutVars>
      </dgm:prSet>
      <dgm:spPr/>
    </dgm:pt>
    <dgm:pt modelId="{558E0607-94E7-4151-9497-205D0B249B45}" type="pres">
      <dgm:prSet presAssocID="{F935524B-F693-4284-BD4A-CFCD0C2D1A44}" presName="level2hierChild" presStyleCnt="0"/>
      <dgm:spPr/>
    </dgm:pt>
    <dgm:pt modelId="{7CDF2698-E7AC-45F8-86BD-9CF79F52ECE9}" type="pres">
      <dgm:prSet presAssocID="{C890CF37-700F-4C49-89E9-A4FD215A5A90}" presName="conn2-1" presStyleLbl="parChTrans1D2" presStyleIdx="0" presStyleCnt="2"/>
      <dgm:spPr/>
    </dgm:pt>
    <dgm:pt modelId="{E424F0F8-5FBA-4228-A753-8D292C9C2D87}" type="pres">
      <dgm:prSet presAssocID="{C890CF37-700F-4C49-89E9-A4FD215A5A90}" presName="connTx" presStyleLbl="parChTrans1D2" presStyleIdx="0" presStyleCnt="2"/>
      <dgm:spPr/>
    </dgm:pt>
    <dgm:pt modelId="{3F021A91-F749-4E66-A502-E258C2D2C664}" type="pres">
      <dgm:prSet presAssocID="{D0507ED3-267E-4CB6-8065-663060A06726}" presName="root2" presStyleCnt="0"/>
      <dgm:spPr/>
    </dgm:pt>
    <dgm:pt modelId="{30C825B5-F9EA-4CF6-8123-D7F2903B93D9}" type="pres">
      <dgm:prSet presAssocID="{D0507ED3-267E-4CB6-8065-663060A06726}" presName="LevelTwoTextNode" presStyleLbl="node2" presStyleIdx="0" presStyleCnt="2">
        <dgm:presLayoutVars>
          <dgm:chPref val="3"/>
        </dgm:presLayoutVars>
      </dgm:prSet>
      <dgm:spPr/>
    </dgm:pt>
    <dgm:pt modelId="{1D4A1E22-9A76-4EFB-B226-120DEC9C3697}" type="pres">
      <dgm:prSet presAssocID="{D0507ED3-267E-4CB6-8065-663060A06726}" presName="level3hierChild" presStyleCnt="0"/>
      <dgm:spPr/>
    </dgm:pt>
    <dgm:pt modelId="{A61DD706-CA2E-446F-92A2-3E3A6403E54C}" type="pres">
      <dgm:prSet presAssocID="{A9A4CFB5-8690-4A06-BEEB-28C4BF1B4DA9}" presName="conn2-1" presStyleLbl="parChTrans1D2" presStyleIdx="1" presStyleCnt="2"/>
      <dgm:spPr/>
    </dgm:pt>
    <dgm:pt modelId="{E14B30F0-73C5-498A-9604-099741414C78}" type="pres">
      <dgm:prSet presAssocID="{A9A4CFB5-8690-4A06-BEEB-28C4BF1B4DA9}" presName="connTx" presStyleLbl="parChTrans1D2" presStyleIdx="1" presStyleCnt="2"/>
      <dgm:spPr/>
    </dgm:pt>
    <dgm:pt modelId="{149D1C8D-B403-49B8-9D8B-7A5598E17BC2}" type="pres">
      <dgm:prSet presAssocID="{8A942B73-C521-4567-965B-D640E49B4745}" presName="root2" presStyleCnt="0"/>
      <dgm:spPr/>
    </dgm:pt>
    <dgm:pt modelId="{9FA6CC2E-B19E-47B9-B836-10FFBFC33966}" type="pres">
      <dgm:prSet presAssocID="{8A942B73-C521-4567-965B-D640E49B4745}" presName="LevelTwoTextNode" presStyleLbl="node2" presStyleIdx="1" presStyleCnt="2">
        <dgm:presLayoutVars>
          <dgm:chPref val="3"/>
        </dgm:presLayoutVars>
      </dgm:prSet>
      <dgm:spPr/>
    </dgm:pt>
    <dgm:pt modelId="{1296C7F2-569A-4721-968A-62EEAA69DA96}" type="pres">
      <dgm:prSet presAssocID="{8A942B73-C521-4567-965B-D640E49B4745}" presName="level3hierChild" presStyleCnt="0"/>
      <dgm:spPr/>
    </dgm:pt>
  </dgm:ptLst>
  <dgm:cxnLst>
    <dgm:cxn modelId="{B9CAC803-677E-4D0B-BD75-60F84C86FE2A}" srcId="{F935524B-F693-4284-BD4A-CFCD0C2D1A44}" destId="{8A942B73-C521-4567-965B-D640E49B4745}" srcOrd="1" destOrd="0" parTransId="{A9A4CFB5-8690-4A06-BEEB-28C4BF1B4DA9}" sibTransId="{8830EB93-BE6D-4E81-8642-3CFC39E294DD}"/>
    <dgm:cxn modelId="{DCBC0207-AD99-4BF4-8435-E425EE020C75}" srcId="{F935524B-F693-4284-BD4A-CFCD0C2D1A44}" destId="{D0507ED3-267E-4CB6-8065-663060A06726}" srcOrd="0" destOrd="0" parTransId="{C890CF37-700F-4C49-89E9-A4FD215A5A90}" sibTransId="{A52C0486-9400-4371-8432-A939014256D4}"/>
    <dgm:cxn modelId="{7331960F-CDA7-4960-B82F-8B019B02B72C}" type="presOf" srcId="{C890CF37-700F-4C49-89E9-A4FD215A5A90}" destId="{7CDF2698-E7AC-45F8-86BD-9CF79F52ECE9}" srcOrd="0" destOrd="0" presId="urn:microsoft.com/office/officeart/2005/8/layout/hierarchy2"/>
    <dgm:cxn modelId="{2B6C8F13-7C51-4E3C-AE37-39BB9AEB7D91}" type="presOf" srcId="{DDED572A-334C-4E86-B6A1-83A95F5B56E9}" destId="{5057195D-5582-42EA-9ECB-4EAC697396E2}" srcOrd="0" destOrd="0" presId="urn:microsoft.com/office/officeart/2005/8/layout/hierarchy2"/>
    <dgm:cxn modelId="{52F5DD5E-A8CC-4C80-9E65-BF6EA3FD49A5}" type="presOf" srcId="{A9A4CFB5-8690-4A06-BEEB-28C4BF1B4DA9}" destId="{A61DD706-CA2E-446F-92A2-3E3A6403E54C}" srcOrd="0" destOrd="0" presId="urn:microsoft.com/office/officeart/2005/8/layout/hierarchy2"/>
    <dgm:cxn modelId="{43ECBB49-B41F-4680-810D-DE1261A0B08A}" srcId="{DDED572A-334C-4E86-B6A1-83A95F5B56E9}" destId="{F935524B-F693-4284-BD4A-CFCD0C2D1A44}" srcOrd="0" destOrd="0" parTransId="{DEE43F4E-B577-430C-BFE2-F7F71D6F008D}" sibTransId="{58D7ED47-9EAF-48A7-B599-64DD0BDFBA75}"/>
    <dgm:cxn modelId="{937FF096-A0BC-4CF0-B8FD-5FE5B730E378}" type="presOf" srcId="{D0507ED3-267E-4CB6-8065-663060A06726}" destId="{30C825B5-F9EA-4CF6-8123-D7F2903B93D9}" srcOrd="0" destOrd="0" presId="urn:microsoft.com/office/officeart/2005/8/layout/hierarchy2"/>
    <dgm:cxn modelId="{09EE3FCA-298B-4F23-AD7D-F9C34E373B6F}" type="presOf" srcId="{8A942B73-C521-4567-965B-D640E49B4745}" destId="{9FA6CC2E-B19E-47B9-B836-10FFBFC33966}" srcOrd="0" destOrd="0" presId="urn:microsoft.com/office/officeart/2005/8/layout/hierarchy2"/>
    <dgm:cxn modelId="{D4BB35D4-7B95-4528-ADCD-B515C5AECBFD}" type="presOf" srcId="{C890CF37-700F-4C49-89E9-A4FD215A5A90}" destId="{E424F0F8-5FBA-4228-A753-8D292C9C2D87}" srcOrd="1" destOrd="0" presId="urn:microsoft.com/office/officeart/2005/8/layout/hierarchy2"/>
    <dgm:cxn modelId="{ECDDAAE1-A70B-4575-B545-AEEE77CDA921}" type="presOf" srcId="{A9A4CFB5-8690-4A06-BEEB-28C4BF1B4DA9}" destId="{E14B30F0-73C5-498A-9604-099741414C78}" srcOrd="1" destOrd="0" presId="urn:microsoft.com/office/officeart/2005/8/layout/hierarchy2"/>
    <dgm:cxn modelId="{6F6103F3-AC24-439E-AE3A-15A5B1950D75}" type="presOf" srcId="{F935524B-F693-4284-BD4A-CFCD0C2D1A44}" destId="{5DC4615A-2B72-4665-A6B3-AE7EAFBAD96D}" srcOrd="0" destOrd="0" presId="urn:microsoft.com/office/officeart/2005/8/layout/hierarchy2"/>
    <dgm:cxn modelId="{1035C36D-F439-47F9-B49A-185C487F270C}" type="presParOf" srcId="{5057195D-5582-42EA-9ECB-4EAC697396E2}" destId="{A9D4BC19-2E5B-4F3D-8FC2-239D0F7E536D}" srcOrd="0" destOrd="0" presId="urn:microsoft.com/office/officeart/2005/8/layout/hierarchy2"/>
    <dgm:cxn modelId="{205435C8-3C99-4422-BFE4-FD6443AD9B58}" type="presParOf" srcId="{A9D4BC19-2E5B-4F3D-8FC2-239D0F7E536D}" destId="{5DC4615A-2B72-4665-A6B3-AE7EAFBAD96D}" srcOrd="0" destOrd="0" presId="urn:microsoft.com/office/officeart/2005/8/layout/hierarchy2"/>
    <dgm:cxn modelId="{94D46B66-CA54-4E17-AEF2-C89EBAE5FE39}" type="presParOf" srcId="{A9D4BC19-2E5B-4F3D-8FC2-239D0F7E536D}" destId="{558E0607-94E7-4151-9497-205D0B249B45}" srcOrd="1" destOrd="0" presId="urn:microsoft.com/office/officeart/2005/8/layout/hierarchy2"/>
    <dgm:cxn modelId="{E81148C9-BDE4-47BF-AD81-7516E895D5E9}" type="presParOf" srcId="{558E0607-94E7-4151-9497-205D0B249B45}" destId="{7CDF2698-E7AC-45F8-86BD-9CF79F52ECE9}" srcOrd="0" destOrd="0" presId="urn:microsoft.com/office/officeart/2005/8/layout/hierarchy2"/>
    <dgm:cxn modelId="{658E9B79-F74C-4580-830E-7130A97692D0}" type="presParOf" srcId="{7CDF2698-E7AC-45F8-86BD-9CF79F52ECE9}" destId="{E424F0F8-5FBA-4228-A753-8D292C9C2D87}" srcOrd="0" destOrd="0" presId="urn:microsoft.com/office/officeart/2005/8/layout/hierarchy2"/>
    <dgm:cxn modelId="{B6B48EAE-D5C1-4EEA-948C-1650782D23B8}" type="presParOf" srcId="{558E0607-94E7-4151-9497-205D0B249B45}" destId="{3F021A91-F749-4E66-A502-E258C2D2C664}" srcOrd="1" destOrd="0" presId="urn:microsoft.com/office/officeart/2005/8/layout/hierarchy2"/>
    <dgm:cxn modelId="{F1BC03A3-E222-4F4F-8033-05163268489F}" type="presParOf" srcId="{3F021A91-F749-4E66-A502-E258C2D2C664}" destId="{30C825B5-F9EA-4CF6-8123-D7F2903B93D9}" srcOrd="0" destOrd="0" presId="urn:microsoft.com/office/officeart/2005/8/layout/hierarchy2"/>
    <dgm:cxn modelId="{A5F7398F-E9C2-4373-A7FC-4991818A2431}" type="presParOf" srcId="{3F021A91-F749-4E66-A502-E258C2D2C664}" destId="{1D4A1E22-9A76-4EFB-B226-120DEC9C3697}" srcOrd="1" destOrd="0" presId="urn:microsoft.com/office/officeart/2005/8/layout/hierarchy2"/>
    <dgm:cxn modelId="{0CF3379F-2B58-4BE9-8BE0-862BB6DCA7B4}" type="presParOf" srcId="{558E0607-94E7-4151-9497-205D0B249B45}" destId="{A61DD706-CA2E-446F-92A2-3E3A6403E54C}" srcOrd="2" destOrd="0" presId="urn:microsoft.com/office/officeart/2005/8/layout/hierarchy2"/>
    <dgm:cxn modelId="{DADF34D8-2989-4D77-A20A-D3D4A46D43D9}" type="presParOf" srcId="{A61DD706-CA2E-446F-92A2-3E3A6403E54C}" destId="{E14B30F0-73C5-498A-9604-099741414C78}" srcOrd="0" destOrd="0" presId="urn:microsoft.com/office/officeart/2005/8/layout/hierarchy2"/>
    <dgm:cxn modelId="{49A91381-5D88-4700-9EFB-FFB64FFE8E34}" type="presParOf" srcId="{558E0607-94E7-4151-9497-205D0B249B45}" destId="{149D1C8D-B403-49B8-9D8B-7A5598E17BC2}" srcOrd="3" destOrd="0" presId="urn:microsoft.com/office/officeart/2005/8/layout/hierarchy2"/>
    <dgm:cxn modelId="{D62F5F45-7520-4BB4-BFF2-00043C67C818}" type="presParOf" srcId="{149D1C8D-B403-49B8-9D8B-7A5598E17BC2}" destId="{9FA6CC2E-B19E-47B9-B836-10FFBFC33966}" srcOrd="0" destOrd="0" presId="urn:microsoft.com/office/officeart/2005/8/layout/hierarchy2"/>
    <dgm:cxn modelId="{D1DF4EA2-971A-4754-AC2C-C436B02C649E}" type="presParOf" srcId="{149D1C8D-B403-49B8-9D8B-7A5598E17BC2}" destId="{1296C7F2-569A-4721-968A-62EEAA69DA9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36F2AB-7491-4E54-B660-4CC7849CD50C}" type="doc">
      <dgm:prSet loTypeId="urn:microsoft.com/office/officeart/2005/8/layout/hierarchy1" loCatId="hierarchy" qsTypeId="urn:microsoft.com/office/officeart/2005/8/quickstyle/3d8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03FABA0-CA50-4222-AF81-E6F35E95EBEC}">
      <dgm:prSet phldrT="[Text]"/>
      <dgm:spPr/>
      <dgm:t>
        <a:bodyPr/>
        <a:lstStyle/>
        <a:p>
          <a:r>
            <a:rPr lang="ar-SA" dirty="0"/>
            <a:t>الهيئة</a:t>
          </a:r>
          <a:endParaRPr lang="en-US" dirty="0"/>
        </a:p>
      </dgm:t>
    </dgm:pt>
    <dgm:pt modelId="{B7553360-52B4-4267-AF77-8EE46235AB47}" type="parTrans" cxnId="{CF16DD9C-48D1-413B-AB80-CC3D7E0EF7D1}">
      <dgm:prSet/>
      <dgm:spPr/>
      <dgm:t>
        <a:bodyPr/>
        <a:lstStyle/>
        <a:p>
          <a:endParaRPr lang="en-US"/>
        </a:p>
      </dgm:t>
    </dgm:pt>
    <dgm:pt modelId="{BE26678C-723B-4048-8129-5D9B3E43506E}" type="sibTrans" cxnId="{CF16DD9C-48D1-413B-AB80-CC3D7E0EF7D1}">
      <dgm:prSet/>
      <dgm:spPr/>
      <dgm:t>
        <a:bodyPr/>
        <a:lstStyle/>
        <a:p>
          <a:endParaRPr lang="en-US"/>
        </a:p>
      </dgm:t>
    </dgm:pt>
    <dgm:pt modelId="{F4C5CC85-1144-4412-8B60-6EC5C0CBB20A}">
      <dgm:prSet phldrT="[Text]"/>
      <dgm:spPr/>
      <dgm:t>
        <a:bodyPr/>
        <a:lstStyle/>
        <a:p>
          <a:r>
            <a:rPr lang="ar-SA" dirty="0"/>
            <a:t>قرار انشاء</a:t>
          </a:r>
          <a:endParaRPr lang="en-US" dirty="0"/>
        </a:p>
      </dgm:t>
    </dgm:pt>
    <dgm:pt modelId="{FDC82B3B-363E-4AE7-AB06-EE8F7901B211}" type="parTrans" cxnId="{FF0032FC-F479-4DEE-ABA6-55914E1C3997}">
      <dgm:prSet/>
      <dgm:spPr/>
      <dgm:t>
        <a:bodyPr/>
        <a:lstStyle/>
        <a:p>
          <a:endParaRPr lang="en-US"/>
        </a:p>
      </dgm:t>
    </dgm:pt>
    <dgm:pt modelId="{34DDFEFA-C29A-4C09-8453-7E60F5B56B51}" type="sibTrans" cxnId="{FF0032FC-F479-4DEE-ABA6-55914E1C3997}">
      <dgm:prSet/>
      <dgm:spPr/>
      <dgm:t>
        <a:bodyPr/>
        <a:lstStyle/>
        <a:p>
          <a:endParaRPr lang="en-US"/>
        </a:p>
      </dgm:t>
    </dgm:pt>
    <dgm:pt modelId="{47162A09-C5BC-4DC0-9865-0A51AE6D54F4}">
      <dgm:prSet phldrT="[Text]"/>
      <dgm:spPr/>
      <dgm:t>
        <a:bodyPr/>
        <a:lstStyle/>
        <a:p>
          <a:r>
            <a:rPr lang="ar-SA" dirty="0"/>
            <a:t>ادارة مستقلة</a:t>
          </a:r>
          <a:endParaRPr lang="en-US" dirty="0"/>
        </a:p>
      </dgm:t>
    </dgm:pt>
    <dgm:pt modelId="{90793EC3-E92D-4B1F-9785-1212505A9853}" type="parTrans" cxnId="{A8EE80B7-7EBC-4BE7-A322-11BEB925CBE0}">
      <dgm:prSet/>
      <dgm:spPr/>
      <dgm:t>
        <a:bodyPr/>
        <a:lstStyle/>
        <a:p>
          <a:endParaRPr lang="en-US"/>
        </a:p>
      </dgm:t>
    </dgm:pt>
    <dgm:pt modelId="{06D1381B-D706-4A32-B7E2-21FC5124CAC9}" type="sibTrans" cxnId="{A8EE80B7-7EBC-4BE7-A322-11BEB925CBE0}">
      <dgm:prSet/>
      <dgm:spPr/>
      <dgm:t>
        <a:bodyPr/>
        <a:lstStyle/>
        <a:p>
          <a:endParaRPr lang="en-US"/>
        </a:p>
      </dgm:t>
    </dgm:pt>
    <dgm:pt modelId="{050F438A-281F-4C0D-9E33-FB8F88B6B370}">
      <dgm:prSet/>
      <dgm:spPr/>
      <dgm:t>
        <a:bodyPr/>
        <a:lstStyle/>
        <a:p>
          <a:r>
            <a:rPr lang="ar-SA" dirty="0"/>
            <a:t>ميزانية خاصة </a:t>
          </a:r>
          <a:endParaRPr lang="en-US" dirty="0"/>
        </a:p>
      </dgm:t>
    </dgm:pt>
    <dgm:pt modelId="{BBA6DDCA-E507-42F4-83A4-C00AFB15FF69}" type="parTrans" cxnId="{83B6AE45-8069-4FBB-A909-6E42001FC9F3}">
      <dgm:prSet/>
      <dgm:spPr/>
    </dgm:pt>
    <dgm:pt modelId="{C79E35AA-7BED-4FB0-A695-8A3A21AFBF70}" type="sibTrans" cxnId="{83B6AE45-8069-4FBB-A909-6E42001FC9F3}">
      <dgm:prSet/>
      <dgm:spPr/>
    </dgm:pt>
    <dgm:pt modelId="{A8C9A69A-5031-4EAC-B108-3198E820710A}" type="pres">
      <dgm:prSet presAssocID="{D036F2AB-7491-4E54-B660-4CC7849CD5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70E78B-2E0B-4EBB-AC0C-84A333549AF4}" type="pres">
      <dgm:prSet presAssocID="{A03FABA0-CA50-4222-AF81-E6F35E95EBEC}" presName="hierRoot1" presStyleCnt="0"/>
      <dgm:spPr/>
    </dgm:pt>
    <dgm:pt modelId="{49DAEC13-6C95-4D65-8192-E11809D49394}" type="pres">
      <dgm:prSet presAssocID="{A03FABA0-CA50-4222-AF81-E6F35E95EBEC}" presName="composite" presStyleCnt="0"/>
      <dgm:spPr/>
    </dgm:pt>
    <dgm:pt modelId="{AA662CA6-57A0-44AF-81DE-B750F5F5A984}" type="pres">
      <dgm:prSet presAssocID="{A03FABA0-CA50-4222-AF81-E6F35E95EBEC}" presName="background" presStyleLbl="node0" presStyleIdx="0" presStyleCnt="1"/>
      <dgm:spPr/>
    </dgm:pt>
    <dgm:pt modelId="{E1E5651B-FBFB-4AF1-914C-0AC87ABE9DDD}" type="pres">
      <dgm:prSet presAssocID="{A03FABA0-CA50-4222-AF81-E6F35E95EBEC}" presName="text" presStyleLbl="fgAcc0" presStyleIdx="0" presStyleCnt="1">
        <dgm:presLayoutVars>
          <dgm:chPref val="3"/>
        </dgm:presLayoutVars>
      </dgm:prSet>
      <dgm:spPr/>
    </dgm:pt>
    <dgm:pt modelId="{9A0F12F6-8F56-407A-82A6-904658757C67}" type="pres">
      <dgm:prSet presAssocID="{A03FABA0-CA50-4222-AF81-E6F35E95EBEC}" presName="hierChild2" presStyleCnt="0"/>
      <dgm:spPr/>
    </dgm:pt>
    <dgm:pt modelId="{E11FA418-4638-407D-A96A-793D3DE829F7}" type="pres">
      <dgm:prSet presAssocID="{FDC82B3B-363E-4AE7-AB06-EE8F7901B211}" presName="Name10" presStyleLbl="parChTrans1D2" presStyleIdx="0" presStyleCnt="3"/>
      <dgm:spPr/>
    </dgm:pt>
    <dgm:pt modelId="{327E5AEB-8949-4681-A28E-D5C9581F2855}" type="pres">
      <dgm:prSet presAssocID="{F4C5CC85-1144-4412-8B60-6EC5C0CBB20A}" presName="hierRoot2" presStyleCnt="0"/>
      <dgm:spPr/>
    </dgm:pt>
    <dgm:pt modelId="{038856C9-07B1-4E94-8DCE-A00E1FD1316C}" type="pres">
      <dgm:prSet presAssocID="{F4C5CC85-1144-4412-8B60-6EC5C0CBB20A}" presName="composite2" presStyleCnt="0"/>
      <dgm:spPr/>
    </dgm:pt>
    <dgm:pt modelId="{5C55936D-FF7B-4A7A-83A5-24C78E7C1097}" type="pres">
      <dgm:prSet presAssocID="{F4C5CC85-1144-4412-8B60-6EC5C0CBB20A}" presName="background2" presStyleLbl="node2" presStyleIdx="0" presStyleCnt="3"/>
      <dgm:spPr/>
    </dgm:pt>
    <dgm:pt modelId="{EACEA0B9-7DC9-424E-AD52-F7404DBE492C}" type="pres">
      <dgm:prSet presAssocID="{F4C5CC85-1144-4412-8B60-6EC5C0CBB20A}" presName="text2" presStyleLbl="fgAcc2" presStyleIdx="0" presStyleCnt="3">
        <dgm:presLayoutVars>
          <dgm:chPref val="3"/>
        </dgm:presLayoutVars>
      </dgm:prSet>
      <dgm:spPr/>
    </dgm:pt>
    <dgm:pt modelId="{2C36CB3E-E218-47D1-88F2-67D0DC777441}" type="pres">
      <dgm:prSet presAssocID="{F4C5CC85-1144-4412-8B60-6EC5C0CBB20A}" presName="hierChild3" presStyleCnt="0"/>
      <dgm:spPr/>
    </dgm:pt>
    <dgm:pt modelId="{2615BE5E-447D-4401-8EB7-13DF5A58092D}" type="pres">
      <dgm:prSet presAssocID="{90793EC3-E92D-4B1F-9785-1212505A9853}" presName="Name10" presStyleLbl="parChTrans1D2" presStyleIdx="1" presStyleCnt="3"/>
      <dgm:spPr/>
    </dgm:pt>
    <dgm:pt modelId="{9980B97E-0478-4E55-A98A-8E4EF83FFB5D}" type="pres">
      <dgm:prSet presAssocID="{47162A09-C5BC-4DC0-9865-0A51AE6D54F4}" presName="hierRoot2" presStyleCnt="0"/>
      <dgm:spPr/>
    </dgm:pt>
    <dgm:pt modelId="{EE1061F3-214D-4B3F-A95C-7A2B50DB6BEB}" type="pres">
      <dgm:prSet presAssocID="{47162A09-C5BC-4DC0-9865-0A51AE6D54F4}" presName="composite2" presStyleCnt="0"/>
      <dgm:spPr/>
    </dgm:pt>
    <dgm:pt modelId="{609FAE9E-C3BD-4124-978C-B8451D9ED60E}" type="pres">
      <dgm:prSet presAssocID="{47162A09-C5BC-4DC0-9865-0A51AE6D54F4}" presName="background2" presStyleLbl="node2" presStyleIdx="1" presStyleCnt="3"/>
      <dgm:spPr/>
    </dgm:pt>
    <dgm:pt modelId="{2B98FBA8-C265-4504-8BE7-27F5792AAEFA}" type="pres">
      <dgm:prSet presAssocID="{47162A09-C5BC-4DC0-9865-0A51AE6D54F4}" presName="text2" presStyleLbl="fgAcc2" presStyleIdx="1" presStyleCnt="3">
        <dgm:presLayoutVars>
          <dgm:chPref val="3"/>
        </dgm:presLayoutVars>
      </dgm:prSet>
      <dgm:spPr/>
    </dgm:pt>
    <dgm:pt modelId="{DD9E7789-CBA9-40E6-9B7F-FBFC90A134E0}" type="pres">
      <dgm:prSet presAssocID="{47162A09-C5BC-4DC0-9865-0A51AE6D54F4}" presName="hierChild3" presStyleCnt="0"/>
      <dgm:spPr/>
    </dgm:pt>
    <dgm:pt modelId="{E182E46C-2645-4627-88E0-3FF670CFC2E8}" type="pres">
      <dgm:prSet presAssocID="{BBA6DDCA-E507-42F4-83A4-C00AFB15FF69}" presName="Name10" presStyleLbl="parChTrans1D2" presStyleIdx="2" presStyleCnt="3"/>
      <dgm:spPr/>
    </dgm:pt>
    <dgm:pt modelId="{FF72283E-2F95-48DE-801E-93B479790BB8}" type="pres">
      <dgm:prSet presAssocID="{050F438A-281F-4C0D-9E33-FB8F88B6B370}" presName="hierRoot2" presStyleCnt="0"/>
      <dgm:spPr/>
    </dgm:pt>
    <dgm:pt modelId="{90A1C88B-E506-478F-91A9-313FCCFDB2DA}" type="pres">
      <dgm:prSet presAssocID="{050F438A-281F-4C0D-9E33-FB8F88B6B370}" presName="composite2" presStyleCnt="0"/>
      <dgm:spPr/>
    </dgm:pt>
    <dgm:pt modelId="{34717E45-A6C2-4E7F-A040-5907D5F63B30}" type="pres">
      <dgm:prSet presAssocID="{050F438A-281F-4C0D-9E33-FB8F88B6B370}" presName="background2" presStyleLbl="node2" presStyleIdx="2" presStyleCnt="3"/>
      <dgm:spPr/>
    </dgm:pt>
    <dgm:pt modelId="{78D65488-624A-4BAF-A44D-B857E2C16AB6}" type="pres">
      <dgm:prSet presAssocID="{050F438A-281F-4C0D-9E33-FB8F88B6B370}" presName="text2" presStyleLbl="fgAcc2" presStyleIdx="2" presStyleCnt="3">
        <dgm:presLayoutVars>
          <dgm:chPref val="3"/>
        </dgm:presLayoutVars>
      </dgm:prSet>
      <dgm:spPr/>
    </dgm:pt>
    <dgm:pt modelId="{E6658E09-30AF-4608-80A7-79AAE0F35FD5}" type="pres">
      <dgm:prSet presAssocID="{050F438A-281F-4C0D-9E33-FB8F88B6B370}" presName="hierChild3" presStyleCnt="0"/>
      <dgm:spPr/>
    </dgm:pt>
  </dgm:ptLst>
  <dgm:cxnLst>
    <dgm:cxn modelId="{3A3DA52F-86F1-4DB5-A8F9-88AA19D47DF3}" type="presOf" srcId="{050F438A-281F-4C0D-9E33-FB8F88B6B370}" destId="{78D65488-624A-4BAF-A44D-B857E2C16AB6}" srcOrd="0" destOrd="0" presId="urn:microsoft.com/office/officeart/2005/8/layout/hierarchy1"/>
    <dgm:cxn modelId="{83B6AE45-8069-4FBB-A909-6E42001FC9F3}" srcId="{A03FABA0-CA50-4222-AF81-E6F35E95EBEC}" destId="{050F438A-281F-4C0D-9E33-FB8F88B6B370}" srcOrd="2" destOrd="0" parTransId="{BBA6DDCA-E507-42F4-83A4-C00AFB15FF69}" sibTransId="{C79E35AA-7BED-4FB0-A695-8A3A21AFBF70}"/>
    <dgm:cxn modelId="{F41EE246-DCEA-4371-8172-1EB8DF1924A9}" type="presOf" srcId="{F4C5CC85-1144-4412-8B60-6EC5C0CBB20A}" destId="{EACEA0B9-7DC9-424E-AD52-F7404DBE492C}" srcOrd="0" destOrd="0" presId="urn:microsoft.com/office/officeart/2005/8/layout/hierarchy1"/>
    <dgm:cxn modelId="{F1EFDE77-1A87-46DA-B986-AFB5CFB47B5F}" type="presOf" srcId="{BBA6DDCA-E507-42F4-83A4-C00AFB15FF69}" destId="{E182E46C-2645-4627-88E0-3FF670CFC2E8}" srcOrd="0" destOrd="0" presId="urn:microsoft.com/office/officeart/2005/8/layout/hierarchy1"/>
    <dgm:cxn modelId="{CF16DD9C-48D1-413B-AB80-CC3D7E0EF7D1}" srcId="{D036F2AB-7491-4E54-B660-4CC7849CD50C}" destId="{A03FABA0-CA50-4222-AF81-E6F35E95EBEC}" srcOrd="0" destOrd="0" parTransId="{B7553360-52B4-4267-AF77-8EE46235AB47}" sibTransId="{BE26678C-723B-4048-8129-5D9B3E43506E}"/>
    <dgm:cxn modelId="{A8EE80B7-7EBC-4BE7-A322-11BEB925CBE0}" srcId="{A03FABA0-CA50-4222-AF81-E6F35E95EBEC}" destId="{47162A09-C5BC-4DC0-9865-0A51AE6D54F4}" srcOrd="1" destOrd="0" parTransId="{90793EC3-E92D-4B1F-9785-1212505A9853}" sibTransId="{06D1381B-D706-4A32-B7E2-21FC5124CAC9}"/>
    <dgm:cxn modelId="{106EDDC3-0CD9-434E-8E31-1C7071E74C02}" type="presOf" srcId="{D036F2AB-7491-4E54-B660-4CC7849CD50C}" destId="{A8C9A69A-5031-4EAC-B108-3198E820710A}" srcOrd="0" destOrd="0" presId="urn:microsoft.com/office/officeart/2005/8/layout/hierarchy1"/>
    <dgm:cxn modelId="{13DC70D2-114E-4C1C-BD50-35A50EC643EA}" type="presOf" srcId="{47162A09-C5BC-4DC0-9865-0A51AE6D54F4}" destId="{2B98FBA8-C265-4504-8BE7-27F5792AAEFA}" srcOrd="0" destOrd="0" presId="urn:microsoft.com/office/officeart/2005/8/layout/hierarchy1"/>
    <dgm:cxn modelId="{E79052DB-E3AB-4292-B728-F2751B0A4036}" type="presOf" srcId="{A03FABA0-CA50-4222-AF81-E6F35E95EBEC}" destId="{E1E5651B-FBFB-4AF1-914C-0AC87ABE9DDD}" srcOrd="0" destOrd="0" presId="urn:microsoft.com/office/officeart/2005/8/layout/hierarchy1"/>
    <dgm:cxn modelId="{98E394E8-18DB-4D2E-B002-8459D09D75D4}" type="presOf" srcId="{90793EC3-E92D-4B1F-9785-1212505A9853}" destId="{2615BE5E-447D-4401-8EB7-13DF5A58092D}" srcOrd="0" destOrd="0" presId="urn:microsoft.com/office/officeart/2005/8/layout/hierarchy1"/>
    <dgm:cxn modelId="{D0272FFC-F75A-40C1-9461-08CD142B5BAB}" type="presOf" srcId="{FDC82B3B-363E-4AE7-AB06-EE8F7901B211}" destId="{E11FA418-4638-407D-A96A-793D3DE829F7}" srcOrd="0" destOrd="0" presId="urn:microsoft.com/office/officeart/2005/8/layout/hierarchy1"/>
    <dgm:cxn modelId="{FF0032FC-F479-4DEE-ABA6-55914E1C3997}" srcId="{A03FABA0-CA50-4222-AF81-E6F35E95EBEC}" destId="{F4C5CC85-1144-4412-8B60-6EC5C0CBB20A}" srcOrd="0" destOrd="0" parTransId="{FDC82B3B-363E-4AE7-AB06-EE8F7901B211}" sibTransId="{34DDFEFA-C29A-4C09-8453-7E60F5B56B51}"/>
    <dgm:cxn modelId="{6407949B-A5CB-412D-98BC-2588F8CCF3E3}" type="presParOf" srcId="{A8C9A69A-5031-4EAC-B108-3198E820710A}" destId="{C570E78B-2E0B-4EBB-AC0C-84A333549AF4}" srcOrd="0" destOrd="0" presId="urn:microsoft.com/office/officeart/2005/8/layout/hierarchy1"/>
    <dgm:cxn modelId="{3C9C5BC8-7D82-41F9-82A8-A583047F123A}" type="presParOf" srcId="{C570E78B-2E0B-4EBB-AC0C-84A333549AF4}" destId="{49DAEC13-6C95-4D65-8192-E11809D49394}" srcOrd="0" destOrd="0" presId="urn:microsoft.com/office/officeart/2005/8/layout/hierarchy1"/>
    <dgm:cxn modelId="{C07ABED6-197D-4D09-AF51-DE1AA4883EBD}" type="presParOf" srcId="{49DAEC13-6C95-4D65-8192-E11809D49394}" destId="{AA662CA6-57A0-44AF-81DE-B750F5F5A984}" srcOrd="0" destOrd="0" presId="urn:microsoft.com/office/officeart/2005/8/layout/hierarchy1"/>
    <dgm:cxn modelId="{80914743-E5DE-420F-BEC0-BE29C8CD3136}" type="presParOf" srcId="{49DAEC13-6C95-4D65-8192-E11809D49394}" destId="{E1E5651B-FBFB-4AF1-914C-0AC87ABE9DDD}" srcOrd="1" destOrd="0" presId="urn:microsoft.com/office/officeart/2005/8/layout/hierarchy1"/>
    <dgm:cxn modelId="{A7AD2149-DED4-4FB9-AE2C-1D9DC29CACC6}" type="presParOf" srcId="{C570E78B-2E0B-4EBB-AC0C-84A333549AF4}" destId="{9A0F12F6-8F56-407A-82A6-904658757C67}" srcOrd="1" destOrd="0" presId="urn:microsoft.com/office/officeart/2005/8/layout/hierarchy1"/>
    <dgm:cxn modelId="{9E73B874-9820-40E0-A39B-C582CD56623A}" type="presParOf" srcId="{9A0F12F6-8F56-407A-82A6-904658757C67}" destId="{E11FA418-4638-407D-A96A-793D3DE829F7}" srcOrd="0" destOrd="0" presId="urn:microsoft.com/office/officeart/2005/8/layout/hierarchy1"/>
    <dgm:cxn modelId="{382BDF18-5828-447C-9ACD-7D135249069A}" type="presParOf" srcId="{9A0F12F6-8F56-407A-82A6-904658757C67}" destId="{327E5AEB-8949-4681-A28E-D5C9581F2855}" srcOrd="1" destOrd="0" presId="urn:microsoft.com/office/officeart/2005/8/layout/hierarchy1"/>
    <dgm:cxn modelId="{F9B20B1F-A875-4546-A0D8-34158737E5C9}" type="presParOf" srcId="{327E5AEB-8949-4681-A28E-D5C9581F2855}" destId="{038856C9-07B1-4E94-8DCE-A00E1FD1316C}" srcOrd="0" destOrd="0" presId="urn:microsoft.com/office/officeart/2005/8/layout/hierarchy1"/>
    <dgm:cxn modelId="{17CE2A3E-8436-4401-ADE2-0BE7153DBB0F}" type="presParOf" srcId="{038856C9-07B1-4E94-8DCE-A00E1FD1316C}" destId="{5C55936D-FF7B-4A7A-83A5-24C78E7C1097}" srcOrd="0" destOrd="0" presId="urn:microsoft.com/office/officeart/2005/8/layout/hierarchy1"/>
    <dgm:cxn modelId="{9AC5EC6F-11FA-4634-9FE7-3178E0B7E2A2}" type="presParOf" srcId="{038856C9-07B1-4E94-8DCE-A00E1FD1316C}" destId="{EACEA0B9-7DC9-424E-AD52-F7404DBE492C}" srcOrd="1" destOrd="0" presId="urn:microsoft.com/office/officeart/2005/8/layout/hierarchy1"/>
    <dgm:cxn modelId="{FFF3ED39-8550-43CB-B5B5-BD2689639632}" type="presParOf" srcId="{327E5AEB-8949-4681-A28E-D5C9581F2855}" destId="{2C36CB3E-E218-47D1-88F2-67D0DC777441}" srcOrd="1" destOrd="0" presId="urn:microsoft.com/office/officeart/2005/8/layout/hierarchy1"/>
    <dgm:cxn modelId="{EB96285D-0172-49BB-B2B6-326D39255FCF}" type="presParOf" srcId="{9A0F12F6-8F56-407A-82A6-904658757C67}" destId="{2615BE5E-447D-4401-8EB7-13DF5A58092D}" srcOrd="2" destOrd="0" presId="urn:microsoft.com/office/officeart/2005/8/layout/hierarchy1"/>
    <dgm:cxn modelId="{BB8E298B-84AD-4F4D-B9D2-6178E30CE858}" type="presParOf" srcId="{9A0F12F6-8F56-407A-82A6-904658757C67}" destId="{9980B97E-0478-4E55-A98A-8E4EF83FFB5D}" srcOrd="3" destOrd="0" presId="urn:microsoft.com/office/officeart/2005/8/layout/hierarchy1"/>
    <dgm:cxn modelId="{98E91DE5-E971-4210-8A56-770AFC5823C3}" type="presParOf" srcId="{9980B97E-0478-4E55-A98A-8E4EF83FFB5D}" destId="{EE1061F3-214D-4B3F-A95C-7A2B50DB6BEB}" srcOrd="0" destOrd="0" presId="urn:microsoft.com/office/officeart/2005/8/layout/hierarchy1"/>
    <dgm:cxn modelId="{840EFBC5-9008-4F52-AF63-BF24725F5E21}" type="presParOf" srcId="{EE1061F3-214D-4B3F-A95C-7A2B50DB6BEB}" destId="{609FAE9E-C3BD-4124-978C-B8451D9ED60E}" srcOrd="0" destOrd="0" presId="urn:microsoft.com/office/officeart/2005/8/layout/hierarchy1"/>
    <dgm:cxn modelId="{B24EA15F-4D1C-4147-AD40-7C533B2238FC}" type="presParOf" srcId="{EE1061F3-214D-4B3F-A95C-7A2B50DB6BEB}" destId="{2B98FBA8-C265-4504-8BE7-27F5792AAEFA}" srcOrd="1" destOrd="0" presId="urn:microsoft.com/office/officeart/2005/8/layout/hierarchy1"/>
    <dgm:cxn modelId="{E00979C4-5FD7-40EE-A377-6C02AD6F48C7}" type="presParOf" srcId="{9980B97E-0478-4E55-A98A-8E4EF83FFB5D}" destId="{DD9E7789-CBA9-40E6-9B7F-FBFC90A134E0}" srcOrd="1" destOrd="0" presId="urn:microsoft.com/office/officeart/2005/8/layout/hierarchy1"/>
    <dgm:cxn modelId="{5BA24FB6-BF45-48DE-B5D6-BF25C6579A76}" type="presParOf" srcId="{9A0F12F6-8F56-407A-82A6-904658757C67}" destId="{E182E46C-2645-4627-88E0-3FF670CFC2E8}" srcOrd="4" destOrd="0" presId="urn:microsoft.com/office/officeart/2005/8/layout/hierarchy1"/>
    <dgm:cxn modelId="{A4461625-E3C9-48E0-8E5D-7E44244FD4F6}" type="presParOf" srcId="{9A0F12F6-8F56-407A-82A6-904658757C67}" destId="{FF72283E-2F95-48DE-801E-93B479790BB8}" srcOrd="5" destOrd="0" presId="urn:microsoft.com/office/officeart/2005/8/layout/hierarchy1"/>
    <dgm:cxn modelId="{DAA44475-ADA0-4B74-91FF-20F5B1341F0C}" type="presParOf" srcId="{FF72283E-2F95-48DE-801E-93B479790BB8}" destId="{90A1C88B-E506-478F-91A9-313FCCFDB2DA}" srcOrd="0" destOrd="0" presId="urn:microsoft.com/office/officeart/2005/8/layout/hierarchy1"/>
    <dgm:cxn modelId="{4BE75D8B-4B1E-4EC8-9CD9-663C09E40984}" type="presParOf" srcId="{90A1C88B-E506-478F-91A9-313FCCFDB2DA}" destId="{34717E45-A6C2-4E7F-A040-5907D5F63B30}" srcOrd="0" destOrd="0" presId="urn:microsoft.com/office/officeart/2005/8/layout/hierarchy1"/>
    <dgm:cxn modelId="{57764EB8-DA07-4F17-BFB6-077AC1E8F9B8}" type="presParOf" srcId="{90A1C88B-E506-478F-91A9-313FCCFDB2DA}" destId="{78D65488-624A-4BAF-A44D-B857E2C16AB6}" srcOrd="1" destOrd="0" presId="urn:microsoft.com/office/officeart/2005/8/layout/hierarchy1"/>
    <dgm:cxn modelId="{2C7CDF87-923C-4F10-A8D3-01DFD211F944}" type="presParOf" srcId="{FF72283E-2F95-48DE-801E-93B479790BB8}" destId="{E6658E09-30AF-4608-80A7-79AAE0F35F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18A775-4235-4AB3-B925-FEC5FD7D9C1A}" type="doc">
      <dgm:prSet loTypeId="urn:microsoft.com/office/officeart/2005/8/layout/hierarchy1" loCatId="hierarchy" qsTypeId="urn:microsoft.com/office/officeart/2005/8/quickstyle/3d9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1442D361-0F23-4115-AA0C-D9E5F9B29790}">
      <dgm:prSet phldrT="[Text]"/>
      <dgm:spPr/>
      <dgm:t>
        <a:bodyPr/>
        <a:lstStyle/>
        <a:p>
          <a:r>
            <a:rPr lang="ar-SA" dirty="0"/>
            <a:t>الدولة</a:t>
          </a:r>
          <a:endParaRPr lang="en-US" dirty="0"/>
        </a:p>
      </dgm:t>
    </dgm:pt>
    <dgm:pt modelId="{D2ECFC16-F432-4AE7-A8E1-B7ADD599F61C}" type="parTrans" cxnId="{65429261-E5F5-4E94-B65E-540B09C7FD4C}">
      <dgm:prSet/>
      <dgm:spPr/>
      <dgm:t>
        <a:bodyPr/>
        <a:lstStyle/>
        <a:p>
          <a:endParaRPr lang="en-US"/>
        </a:p>
      </dgm:t>
    </dgm:pt>
    <dgm:pt modelId="{408D8AD5-A35C-406A-93CB-54968966BA07}" type="sibTrans" cxnId="{65429261-E5F5-4E94-B65E-540B09C7FD4C}">
      <dgm:prSet/>
      <dgm:spPr/>
      <dgm:t>
        <a:bodyPr/>
        <a:lstStyle/>
        <a:p>
          <a:endParaRPr lang="en-US"/>
        </a:p>
      </dgm:t>
    </dgm:pt>
    <dgm:pt modelId="{BA98CEEC-CE17-48E5-A8FE-21EBA83061EB}">
      <dgm:prSet phldrT="[Text]"/>
      <dgm:spPr/>
      <dgm:t>
        <a:bodyPr/>
        <a:lstStyle/>
        <a:p>
          <a:r>
            <a:rPr lang="ar-SA" dirty="0"/>
            <a:t>سلطة ذات سيادة</a:t>
          </a:r>
          <a:endParaRPr lang="en-US" dirty="0"/>
        </a:p>
      </dgm:t>
    </dgm:pt>
    <dgm:pt modelId="{556DF805-B20B-4031-8A9C-90B18BB9FADA}" type="parTrans" cxnId="{B168A456-05B6-4C4E-8433-CAD2B3A41C1F}">
      <dgm:prSet/>
      <dgm:spPr/>
      <dgm:t>
        <a:bodyPr/>
        <a:lstStyle/>
        <a:p>
          <a:endParaRPr lang="en-US"/>
        </a:p>
      </dgm:t>
    </dgm:pt>
    <dgm:pt modelId="{A31FC1A8-2AF4-4DDC-BF1D-66A2CD978BEF}" type="sibTrans" cxnId="{B168A456-05B6-4C4E-8433-CAD2B3A41C1F}">
      <dgm:prSet/>
      <dgm:spPr/>
      <dgm:t>
        <a:bodyPr/>
        <a:lstStyle/>
        <a:p>
          <a:endParaRPr lang="en-US"/>
        </a:p>
      </dgm:t>
    </dgm:pt>
    <dgm:pt modelId="{DE8C825F-9E70-4316-BFE6-FCB4C28EA6FF}">
      <dgm:prSet phldrT="[Text]"/>
      <dgm:spPr/>
      <dgm:t>
        <a:bodyPr/>
        <a:lstStyle/>
        <a:p>
          <a:r>
            <a:rPr lang="ar-SA" dirty="0"/>
            <a:t>اقليم</a:t>
          </a:r>
          <a:endParaRPr lang="en-US" dirty="0"/>
        </a:p>
      </dgm:t>
    </dgm:pt>
    <dgm:pt modelId="{9A137113-B0E3-470B-B76F-7EE801C0D016}" type="parTrans" cxnId="{38279732-E8DC-44DA-996B-6FBF6B4811A8}">
      <dgm:prSet/>
      <dgm:spPr/>
      <dgm:t>
        <a:bodyPr/>
        <a:lstStyle/>
        <a:p>
          <a:endParaRPr lang="en-US"/>
        </a:p>
      </dgm:t>
    </dgm:pt>
    <dgm:pt modelId="{B98FBEA1-A042-4FAF-BE44-51EB321932E7}" type="sibTrans" cxnId="{38279732-E8DC-44DA-996B-6FBF6B4811A8}">
      <dgm:prSet/>
      <dgm:spPr/>
      <dgm:t>
        <a:bodyPr/>
        <a:lstStyle/>
        <a:p>
          <a:endParaRPr lang="en-US"/>
        </a:p>
      </dgm:t>
    </dgm:pt>
    <dgm:pt modelId="{75EC9687-1036-4EFC-B2A9-BC95EBA9F089}">
      <dgm:prSet/>
      <dgm:spPr/>
      <dgm:t>
        <a:bodyPr/>
        <a:lstStyle/>
        <a:p>
          <a:r>
            <a:rPr lang="ar-SA" dirty="0"/>
            <a:t>شعب</a:t>
          </a:r>
          <a:endParaRPr lang="en-US" dirty="0"/>
        </a:p>
      </dgm:t>
    </dgm:pt>
    <dgm:pt modelId="{DD01ACE7-C8B7-4D3F-B472-730504D1A293}" type="parTrans" cxnId="{067538B4-D52B-42F1-BE08-55950939D4A2}">
      <dgm:prSet/>
      <dgm:spPr/>
    </dgm:pt>
    <dgm:pt modelId="{A0C9257C-4EBF-4306-B609-E02315BF0E0A}" type="sibTrans" cxnId="{067538B4-D52B-42F1-BE08-55950939D4A2}">
      <dgm:prSet/>
      <dgm:spPr/>
    </dgm:pt>
    <dgm:pt modelId="{4A7FEA05-ABB5-4F7F-926A-CE430B6F086B}" type="pres">
      <dgm:prSet presAssocID="{3418A775-4235-4AB3-B925-FEC5FD7D9C1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75439CF-05F2-401B-B7E9-7A9A5B826C25}" type="pres">
      <dgm:prSet presAssocID="{1442D361-0F23-4115-AA0C-D9E5F9B29790}" presName="hierRoot1" presStyleCnt="0"/>
      <dgm:spPr/>
    </dgm:pt>
    <dgm:pt modelId="{E7DAD6D6-6639-439A-BBF1-A7982C5ECF72}" type="pres">
      <dgm:prSet presAssocID="{1442D361-0F23-4115-AA0C-D9E5F9B29790}" presName="composite" presStyleCnt="0"/>
      <dgm:spPr/>
    </dgm:pt>
    <dgm:pt modelId="{451DC00F-11D9-4E37-AA3E-A442ED650C57}" type="pres">
      <dgm:prSet presAssocID="{1442D361-0F23-4115-AA0C-D9E5F9B29790}" presName="background" presStyleLbl="node0" presStyleIdx="0" presStyleCnt="1"/>
      <dgm:spPr/>
    </dgm:pt>
    <dgm:pt modelId="{C957275B-2F66-4F6E-8023-584B4C337963}" type="pres">
      <dgm:prSet presAssocID="{1442D361-0F23-4115-AA0C-D9E5F9B29790}" presName="text" presStyleLbl="fgAcc0" presStyleIdx="0" presStyleCnt="1">
        <dgm:presLayoutVars>
          <dgm:chPref val="3"/>
        </dgm:presLayoutVars>
      </dgm:prSet>
      <dgm:spPr/>
    </dgm:pt>
    <dgm:pt modelId="{561701CD-25AC-4691-97B7-900646837E7C}" type="pres">
      <dgm:prSet presAssocID="{1442D361-0F23-4115-AA0C-D9E5F9B29790}" presName="hierChild2" presStyleCnt="0"/>
      <dgm:spPr/>
    </dgm:pt>
    <dgm:pt modelId="{30EF0237-2A42-477E-9FFF-E2D642836C7C}" type="pres">
      <dgm:prSet presAssocID="{556DF805-B20B-4031-8A9C-90B18BB9FADA}" presName="Name10" presStyleLbl="parChTrans1D2" presStyleIdx="0" presStyleCnt="3"/>
      <dgm:spPr/>
    </dgm:pt>
    <dgm:pt modelId="{B10A6332-9873-4388-8A03-9AB707D5507E}" type="pres">
      <dgm:prSet presAssocID="{BA98CEEC-CE17-48E5-A8FE-21EBA83061EB}" presName="hierRoot2" presStyleCnt="0"/>
      <dgm:spPr/>
    </dgm:pt>
    <dgm:pt modelId="{2BF1CF51-A35A-4938-897A-48D946D26879}" type="pres">
      <dgm:prSet presAssocID="{BA98CEEC-CE17-48E5-A8FE-21EBA83061EB}" presName="composite2" presStyleCnt="0"/>
      <dgm:spPr/>
    </dgm:pt>
    <dgm:pt modelId="{99E22D73-4A5C-436B-A67B-19D23E4852E1}" type="pres">
      <dgm:prSet presAssocID="{BA98CEEC-CE17-48E5-A8FE-21EBA83061EB}" presName="background2" presStyleLbl="node2" presStyleIdx="0" presStyleCnt="3"/>
      <dgm:spPr/>
    </dgm:pt>
    <dgm:pt modelId="{2B361AB5-50C6-4BB0-B697-2FC74F1E80B4}" type="pres">
      <dgm:prSet presAssocID="{BA98CEEC-CE17-48E5-A8FE-21EBA83061EB}" presName="text2" presStyleLbl="fgAcc2" presStyleIdx="0" presStyleCnt="3">
        <dgm:presLayoutVars>
          <dgm:chPref val="3"/>
        </dgm:presLayoutVars>
      </dgm:prSet>
      <dgm:spPr/>
    </dgm:pt>
    <dgm:pt modelId="{ABD11242-5F2F-4375-978B-71B5EE68D991}" type="pres">
      <dgm:prSet presAssocID="{BA98CEEC-CE17-48E5-A8FE-21EBA83061EB}" presName="hierChild3" presStyleCnt="0"/>
      <dgm:spPr/>
    </dgm:pt>
    <dgm:pt modelId="{B3F8CB85-C31D-4B8B-B6D3-6B112C6EC43A}" type="pres">
      <dgm:prSet presAssocID="{9A137113-B0E3-470B-B76F-7EE801C0D016}" presName="Name10" presStyleLbl="parChTrans1D2" presStyleIdx="1" presStyleCnt="3"/>
      <dgm:spPr/>
    </dgm:pt>
    <dgm:pt modelId="{A6283877-445C-436D-9613-54FD3B0E745F}" type="pres">
      <dgm:prSet presAssocID="{DE8C825F-9E70-4316-BFE6-FCB4C28EA6FF}" presName="hierRoot2" presStyleCnt="0"/>
      <dgm:spPr/>
    </dgm:pt>
    <dgm:pt modelId="{2CB5C16F-074C-4DE8-B330-FD2DBE707179}" type="pres">
      <dgm:prSet presAssocID="{DE8C825F-9E70-4316-BFE6-FCB4C28EA6FF}" presName="composite2" presStyleCnt="0"/>
      <dgm:spPr/>
    </dgm:pt>
    <dgm:pt modelId="{547AB6EE-01A1-44D9-AA02-50B5386A8E12}" type="pres">
      <dgm:prSet presAssocID="{DE8C825F-9E70-4316-BFE6-FCB4C28EA6FF}" presName="background2" presStyleLbl="node2" presStyleIdx="1" presStyleCnt="3"/>
      <dgm:spPr/>
    </dgm:pt>
    <dgm:pt modelId="{9F24247D-E551-41CA-9ED6-699781CF5FD4}" type="pres">
      <dgm:prSet presAssocID="{DE8C825F-9E70-4316-BFE6-FCB4C28EA6FF}" presName="text2" presStyleLbl="fgAcc2" presStyleIdx="1" presStyleCnt="3">
        <dgm:presLayoutVars>
          <dgm:chPref val="3"/>
        </dgm:presLayoutVars>
      </dgm:prSet>
      <dgm:spPr/>
    </dgm:pt>
    <dgm:pt modelId="{B7F59947-8C1A-448F-B7B2-442596E3187C}" type="pres">
      <dgm:prSet presAssocID="{DE8C825F-9E70-4316-BFE6-FCB4C28EA6FF}" presName="hierChild3" presStyleCnt="0"/>
      <dgm:spPr/>
    </dgm:pt>
    <dgm:pt modelId="{51DE9446-8A07-46D8-927C-A98CF24AC412}" type="pres">
      <dgm:prSet presAssocID="{DD01ACE7-C8B7-4D3F-B472-730504D1A293}" presName="Name10" presStyleLbl="parChTrans1D2" presStyleIdx="2" presStyleCnt="3"/>
      <dgm:spPr/>
    </dgm:pt>
    <dgm:pt modelId="{335C171F-543B-4938-B832-AB4754BF51C8}" type="pres">
      <dgm:prSet presAssocID="{75EC9687-1036-4EFC-B2A9-BC95EBA9F089}" presName="hierRoot2" presStyleCnt="0"/>
      <dgm:spPr/>
    </dgm:pt>
    <dgm:pt modelId="{A6A10755-514E-4682-9F4A-2DE3FE85A996}" type="pres">
      <dgm:prSet presAssocID="{75EC9687-1036-4EFC-B2A9-BC95EBA9F089}" presName="composite2" presStyleCnt="0"/>
      <dgm:spPr/>
    </dgm:pt>
    <dgm:pt modelId="{0827BC54-1C9B-4143-B6E8-81DE17682C08}" type="pres">
      <dgm:prSet presAssocID="{75EC9687-1036-4EFC-B2A9-BC95EBA9F089}" presName="background2" presStyleLbl="node2" presStyleIdx="2" presStyleCnt="3"/>
      <dgm:spPr/>
    </dgm:pt>
    <dgm:pt modelId="{E8C626CD-6983-4401-8640-5DD46EAF87A5}" type="pres">
      <dgm:prSet presAssocID="{75EC9687-1036-4EFC-B2A9-BC95EBA9F089}" presName="text2" presStyleLbl="fgAcc2" presStyleIdx="2" presStyleCnt="3">
        <dgm:presLayoutVars>
          <dgm:chPref val="3"/>
        </dgm:presLayoutVars>
      </dgm:prSet>
      <dgm:spPr/>
    </dgm:pt>
    <dgm:pt modelId="{5BC3F713-7D5E-4ADA-AB14-AD4FF003C0F4}" type="pres">
      <dgm:prSet presAssocID="{75EC9687-1036-4EFC-B2A9-BC95EBA9F089}" presName="hierChild3" presStyleCnt="0"/>
      <dgm:spPr/>
    </dgm:pt>
  </dgm:ptLst>
  <dgm:cxnLst>
    <dgm:cxn modelId="{DD2D6D1F-2CAB-4498-BC42-575AF3D833F1}" type="presOf" srcId="{1442D361-0F23-4115-AA0C-D9E5F9B29790}" destId="{C957275B-2F66-4F6E-8023-584B4C337963}" srcOrd="0" destOrd="0" presId="urn:microsoft.com/office/officeart/2005/8/layout/hierarchy1"/>
    <dgm:cxn modelId="{38279732-E8DC-44DA-996B-6FBF6B4811A8}" srcId="{1442D361-0F23-4115-AA0C-D9E5F9B29790}" destId="{DE8C825F-9E70-4316-BFE6-FCB4C28EA6FF}" srcOrd="1" destOrd="0" parTransId="{9A137113-B0E3-470B-B76F-7EE801C0D016}" sibTransId="{B98FBEA1-A042-4FAF-BE44-51EB321932E7}"/>
    <dgm:cxn modelId="{65429261-E5F5-4E94-B65E-540B09C7FD4C}" srcId="{3418A775-4235-4AB3-B925-FEC5FD7D9C1A}" destId="{1442D361-0F23-4115-AA0C-D9E5F9B29790}" srcOrd="0" destOrd="0" parTransId="{D2ECFC16-F432-4AE7-A8E1-B7ADD599F61C}" sibTransId="{408D8AD5-A35C-406A-93CB-54968966BA07}"/>
    <dgm:cxn modelId="{3119F971-CBDD-42C0-B351-C04808DD3879}" type="presOf" srcId="{BA98CEEC-CE17-48E5-A8FE-21EBA83061EB}" destId="{2B361AB5-50C6-4BB0-B697-2FC74F1E80B4}" srcOrd="0" destOrd="0" presId="urn:microsoft.com/office/officeart/2005/8/layout/hierarchy1"/>
    <dgm:cxn modelId="{B168A456-05B6-4C4E-8433-CAD2B3A41C1F}" srcId="{1442D361-0F23-4115-AA0C-D9E5F9B29790}" destId="{BA98CEEC-CE17-48E5-A8FE-21EBA83061EB}" srcOrd="0" destOrd="0" parTransId="{556DF805-B20B-4031-8A9C-90B18BB9FADA}" sibTransId="{A31FC1A8-2AF4-4DDC-BF1D-66A2CD978BEF}"/>
    <dgm:cxn modelId="{B952B357-8071-44AF-9F1F-2E1959867263}" type="presOf" srcId="{DE8C825F-9E70-4316-BFE6-FCB4C28EA6FF}" destId="{9F24247D-E551-41CA-9ED6-699781CF5FD4}" srcOrd="0" destOrd="0" presId="urn:microsoft.com/office/officeart/2005/8/layout/hierarchy1"/>
    <dgm:cxn modelId="{2357CC8B-6AD6-48A0-82F2-81EB7A2261E7}" type="presOf" srcId="{75EC9687-1036-4EFC-B2A9-BC95EBA9F089}" destId="{E8C626CD-6983-4401-8640-5DD46EAF87A5}" srcOrd="0" destOrd="0" presId="urn:microsoft.com/office/officeart/2005/8/layout/hierarchy1"/>
    <dgm:cxn modelId="{ECF1F4B0-8BEE-431C-99ED-9FB71C0E8D44}" type="presOf" srcId="{9A137113-B0E3-470B-B76F-7EE801C0D016}" destId="{B3F8CB85-C31D-4B8B-B6D3-6B112C6EC43A}" srcOrd="0" destOrd="0" presId="urn:microsoft.com/office/officeart/2005/8/layout/hierarchy1"/>
    <dgm:cxn modelId="{067538B4-D52B-42F1-BE08-55950939D4A2}" srcId="{1442D361-0F23-4115-AA0C-D9E5F9B29790}" destId="{75EC9687-1036-4EFC-B2A9-BC95EBA9F089}" srcOrd="2" destOrd="0" parTransId="{DD01ACE7-C8B7-4D3F-B472-730504D1A293}" sibTransId="{A0C9257C-4EBF-4306-B609-E02315BF0E0A}"/>
    <dgm:cxn modelId="{BAB468B7-36A3-410D-B232-AD04F3B35265}" type="presOf" srcId="{DD01ACE7-C8B7-4D3F-B472-730504D1A293}" destId="{51DE9446-8A07-46D8-927C-A98CF24AC412}" srcOrd="0" destOrd="0" presId="urn:microsoft.com/office/officeart/2005/8/layout/hierarchy1"/>
    <dgm:cxn modelId="{4C7647C2-3E3A-4A5D-B672-833D0C7F5D30}" type="presOf" srcId="{556DF805-B20B-4031-8A9C-90B18BB9FADA}" destId="{30EF0237-2A42-477E-9FFF-E2D642836C7C}" srcOrd="0" destOrd="0" presId="urn:microsoft.com/office/officeart/2005/8/layout/hierarchy1"/>
    <dgm:cxn modelId="{19DCEEDF-ADA2-47C0-B299-58F88ED69CC2}" type="presOf" srcId="{3418A775-4235-4AB3-B925-FEC5FD7D9C1A}" destId="{4A7FEA05-ABB5-4F7F-926A-CE430B6F086B}" srcOrd="0" destOrd="0" presId="urn:microsoft.com/office/officeart/2005/8/layout/hierarchy1"/>
    <dgm:cxn modelId="{3E94038E-0A77-4CCD-9DF5-44729C20B3CD}" type="presParOf" srcId="{4A7FEA05-ABB5-4F7F-926A-CE430B6F086B}" destId="{275439CF-05F2-401B-B7E9-7A9A5B826C25}" srcOrd="0" destOrd="0" presId="urn:microsoft.com/office/officeart/2005/8/layout/hierarchy1"/>
    <dgm:cxn modelId="{780D1C31-1F89-47B0-BF77-26E6AABA6088}" type="presParOf" srcId="{275439CF-05F2-401B-B7E9-7A9A5B826C25}" destId="{E7DAD6D6-6639-439A-BBF1-A7982C5ECF72}" srcOrd="0" destOrd="0" presId="urn:microsoft.com/office/officeart/2005/8/layout/hierarchy1"/>
    <dgm:cxn modelId="{45ED07BE-28CB-49A9-9C75-EC818FA581EB}" type="presParOf" srcId="{E7DAD6D6-6639-439A-BBF1-A7982C5ECF72}" destId="{451DC00F-11D9-4E37-AA3E-A442ED650C57}" srcOrd="0" destOrd="0" presId="urn:microsoft.com/office/officeart/2005/8/layout/hierarchy1"/>
    <dgm:cxn modelId="{6E9017C3-F812-4089-A9CE-F837EEAE45DD}" type="presParOf" srcId="{E7DAD6D6-6639-439A-BBF1-A7982C5ECF72}" destId="{C957275B-2F66-4F6E-8023-584B4C337963}" srcOrd="1" destOrd="0" presId="urn:microsoft.com/office/officeart/2005/8/layout/hierarchy1"/>
    <dgm:cxn modelId="{DCC69864-AB84-438D-854F-6D068C1E065B}" type="presParOf" srcId="{275439CF-05F2-401B-B7E9-7A9A5B826C25}" destId="{561701CD-25AC-4691-97B7-900646837E7C}" srcOrd="1" destOrd="0" presId="urn:microsoft.com/office/officeart/2005/8/layout/hierarchy1"/>
    <dgm:cxn modelId="{F8F02CF4-CA71-4E86-80A5-0BAE35BD6261}" type="presParOf" srcId="{561701CD-25AC-4691-97B7-900646837E7C}" destId="{30EF0237-2A42-477E-9FFF-E2D642836C7C}" srcOrd="0" destOrd="0" presId="urn:microsoft.com/office/officeart/2005/8/layout/hierarchy1"/>
    <dgm:cxn modelId="{7C126942-0B62-48FB-9977-4EF8B13F703F}" type="presParOf" srcId="{561701CD-25AC-4691-97B7-900646837E7C}" destId="{B10A6332-9873-4388-8A03-9AB707D5507E}" srcOrd="1" destOrd="0" presId="urn:microsoft.com/office/officeart/2005/8/layout/hierarchy1"/>
    <dgm:cxn modelId="{8FA10ADE-1E08-48FD-852D-8BD52707E448}" type="presParOf" srcId="{B10A6332-9873-4388-8A03-9AB707D5507E}" destId="{2BF1CF51-A35A-4938-897A-48D946D26879}" srcOrd="0" destOrd="0" presId="urn:microsoft.com/office/officeart/2005/8/layout/hierarchy1"/>
    <dgm:cxn modelId="{C005455D-66B3-4159-968A-49A7EEF78111}" type="presParOf" srcId="{2BF1CF51-A35A-4938-897A-48D946D26879}" destId="{99E22D73-4A5C-436B-A67B-19D23E4852E1}" srcOrd="0" destOrd="0" presId="urn:microsoft.com/office/officeart/2005/8/layout/hierarchy1"/>
    <dgm:cxn modelId="{738E1B91-2AA8-4DE3-A683-F5905E95F1A8}" type="presParOf" srcId="{2BF1CF51-A35A-4938-897A-48D946D26879}" destId="{2B361AB5-50C6-4BB0-B697-2FC74F1E80B4}" srcOrd="1" destOrd="0" presId="urn:microsoft.com/office/officeart/2005/8/layout/hierarchy1"/>
    <dgm:cxn modelId="{AEFAB5C2-12AF-4E6D-B9C1-0BC114959A99}" type="presParOf" srcId="{B10A6332-9873-4388-8A03-9AB707D5507E}" destId="{ABD11242-5F2F-4375-978B-71B5EE68D991}" srcOrd="1" destOrd="0" presId="urn:microsoft.com/office/officeart/2005/8/layout/hierarchy1"/>
    <dgm:cxn modelId="{E8A83303-5514-4F9C-A606-1994B7350B60}" type="presParOf" srcId="{561701CD-25AC-4691-97B7-900646837E7C}" destId="{B3F8CB85-C31D-4B8B-B6D3-6B112C6EC43A}" srcOrd="2" destOrd="0" presId="urn:microsoft.com/office/officeart/2005/8/layout/hierarchy1"/>
    <dgm:cxn modelId="{88D55DDA-F329-4668-B64A-DF45D31D090D}" type="presParOf" srcId="{561701CD-25AC-4691-97B7-900646837E7C}" destId="{A6283877-445C-436D-9613-54FD3B0E745F}" srcOrd="3" destOrd="0" presId="urn:microsoft.com/office/officeart/2005/8/layout/hierarchy1"/>
    <dgm:cxn modelId="{A4FF0464-1D5B-4A14-9677-2A7C41E1283B}" type="presParOf" srcId="{A6283877-445C-436D-9613-54FD3B0E745F}" destId="{2CB5C16F-074C-4DE8-B330-FD2DBE707179}" srcOrd="0" destOrd="0" presId="urn:microsoft.com/office/officeart/2005/8/layout/hierarchy1"/>
    <dgm:cxn modelId="{3326214D-23B2-48AE-967E-7665E4D0598D}" type="presParOf" srcId="{2CB5C16F-074C-4DE8-B330-FD2DBE707179}" destId="{547AB6EE-01A1-44D9-AA02-50B5386A8E12}" srcOrd="0" destOrd="0" presId="urn:microsoft.com/office/officeart/2005/8/layout/hierarchy1"/>
    <dgm:cxn modelId="{C92FBCAE-D869-4FF0-90E3-629D0EA1C43A}" type="presParOf" srcId="{2CB5C16F-074C-4DE8-B330-FD2DBE707179}" destId="{9F24247D-E551-41CA-9ED6-699781CF5FD4}" srcOrd="1" destOrd="0" presId="urn:microsoft.com/office/officeart/2005/8/layout/hierarchy1"/>
    <dgm:cxn modelId="{BDA501A4-9BD4-4C3F-B6E9-F3C0FE3DA9E1}" type="presParOf" srcId="{A6283877-445C-436D-9613-54FD3B0E745F}" destId="{B7F59947-8C1A-448F-B7B2-442596E3187C}" srcOrd="1" destOrd="0" presId="urn:microsoft.com/office/officeart/2005/8/layout/hierarchy1"/>
    <dgm:cxn modelId="{1EDD8198-ED5E-4A75-8F2E-0B261E117C94}" type="presParOf" srcId="{561701CD-25AC-4691-97B7-900646837E7C}" destId="{51DE9446-8A07-46D8-927C-A98CF24AC412}" srcOrd="4" destOrd="0" presId="urn:microsoft.com/office/officeart/2005/8/layout/hierarchy1"/>
    <dgm:cxn modelId="{9FDCF54E-7CD6-4F8C-95E1-AFB7544C4A90}" type="presParOf" srcId="{561701CD-25AC-4691-97B7-900646837E7C}" destId="{335C171F-543B-4938-B832-AB4754BF51C8}" srcOrd="5" destOrd="0" presId="urn:microsoft.com/office/officeart/2005/8/layout/hierarchy1"/>
    <dgm:cxn modelId="{67A45F83-A1BA-4E84-8E1A-89C200408970}" type="presParOf" srcId="{335C171F-543B-4938-B832-AB4754BF51C8}" destId="{A6A10755-514E-4682-9F4A-2DE3FE85A996}" srcOrd="0" destOrd="0" presId="urn:microsoft.com/office/officeart/2005/8/layout/hierarchy1"/>
    <dgm:cxn modelId="{4D960C48-37AC-4155-9F36-B3D127D72820}" type="presParOf" srcId="{A6A10755-514E-4682-9F4A-2DE3FE85A996}" destId="{0827BC54-1C9B-4143-B6E8-81DE17682C08}" srcOrd="0" destOrd="0" presId="urn:microsoft.com/office/officeart/2005/8/layout/hierarchy1"/>
    <dgm:cxn modelId="{72063868-E408-44A3-9C36-0CAEF12B1DA4}" type="presParOf" srcId="{A6A10755-514E-4682-9F4A-2DE3FE85A996}" destId="{E8C626CD-6983-4401-8640-5DD46EAF87A5}" srcOrd="1" destOrd="0" presId="urn:microsoft.com/office/officeart/2005/8/layout/hierarchy1"/>
    <dgm:cxn modelId="{902B5D51-CBF9-4B08-B1EE-4FE6B2E002B2}" type="presParOf" srcId="{335C171F-543B-4938-B832-AB4754BF51C8}" destId="{5BC3F713-7D5E-4ADA-AB14-AD4FF003C0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55251A-F99A-4B5D-8930-65A49FC37146}" type="doc">
      <dgm:prSet loTypeId="urn:microsoft.com/office/officeart/2005/8/layout/orgChart1" loCatId="hierarchy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940777C-018F-42FD-9F61-A60812B1398C}">
      <dgm:prSet phldrT="[Text]" custT="1"/>
      <dgm:spPr/>
      <dgm:t>
        <a:bodyPr/>
        <a:lstStyle/>
        <a:p>
          <a:r>
            <a:rPr lang="ar-SA" sz="2800" dirty="0"/>
            <a:t>يتم اعداد الميثاق عن طريق</a:t>
          </a:r>
          <a:endParaRPr lang="en-US" sz="2800" dirty="0"/>
        </a:p>
      </dgm:t>
    </dgm:pt>
    <dgm:pt modelId="{54345362-0932-406D-94B0-4F8DAF929320}" type="parTrans" cxnId="{F299EAE2-5133-42F4-BA5E-834DD6EA3A72}">
      <dgm:prSet/>
      <dgm:spPr/>
      <dgm:t>
        <a:bodyPr/>
        <a:lstStyle/>
        <a:p>
          <a:endParaRPr lang="en-US"/>
        </a:p>
      </dgm:t>
    </dgm:pt>
    <dgm:pt modelId="{175E1AE3-5D3F-43FD-B1D4-907DD552A328}" type="sibTrans" cxnId="{F299EAE2-5133-42F4-BA5E-834DD6EA3A72}">
      <dgm:prSet/>
      <dgm:spPr/>
      <dgm:t>
        <a:bodyPr/>
        <a:lstStyle/>
        <a:p>
          <a:endParaRPr lang="en-US"/>
        </a:p>
      </dgm:t>
    </dgm:pt>
    <dgm:pt modelId="{7C754EE1-DEDB-4ECB-BDEF-E3896F53D34F}">
      <dgm:prSet phldrT="[Text]" custT="1"/>
      <dgm:spPr/>
      <dgm:t>
        <a:bodyPr/>
        <a:lstStyle/>
        <a:p>
          <a:r>
            <a:rPr lang="ar-SA" sz="3200"/>
            <a:t>منظمة اخرى</a:t>
          </a:r>
          <a:endParaRPr lang="en-US" sz="3200" dirty="0"/>
        </a:p>
      </dgm:t>
    </dgm:pt>
    <dgm:pt modelId="{3F5E35C2-B64E-473E-AA88-697DAD9BFA17}" type="parTrans" cxnId="{5C6CA978-28FD-4D6A-83F6-2FEEFAFD2455}">
      <dgm:prSet/>
      <dgm:spPr/>
      <dgm:t>
        <a:bodyPr/>
        <a:lstStyle/>
        <a:p>
          <a:endParaRPr lang="en-US"/>
        </a:p>
      </dgm:t>
    </dgm:pt>
    <dgm:pt modelId="{CC80AADD-5CA8-464F-AB02-AFAFDFE2088D}" type="sibTrans" cxnId="{5C6CA978-28FD-4D6A-83F6-2FEEFAFD2455}">
      <dgm:prSet/>
      <dgm:spPr/>
      <dgm:t>
        <a:bodyPr/>
        <a:lstStyle/>
        <a:p>
          <a:endParaRPr lang="en-US"/>
        </a:p>
      </dgm:t>
    </dgm:pt>
    <dgm:pt modelId="{95B05F03-43A1-4237-8503-04A2BC104AAC}">
      <dgm:prSet phldrT="[Text]" custT="1"/>
      <dgm:spPr/>
      <dgm:t>
        <a:bodyPr/>
        <a:lstStyle/>
        <a:p>
          <a:pPr rtl="1"/>
          <a:r>
            <a:rPr lang="ar-SA" sz="2400"/>
            <a:t>دعوة الى مؤتمر عند الحاجة لتعديل الميثاق</a:t>
          </a:r>
          <a:endParaRPr lang="en-US" sz="2400" dirty="0"/>
        </a:p>
      </dgm:t>
    </dgm:pt>
    <dgm:pt modelId="{6E6BFEDB-F0B0-4F58-8DE3-3AA01A1D005E}" type="parTrans" cxnId="{09E323C1-FCDA-4AD2-9EAC-54CA41C43B20}">
      <dgm:prSet/>
      <dgm:spPr/>
      <dgm:t>
        <a:bodyPr/>
        <a:lstStyle/>
        <a:p>
          <a:endParaRPr lang="en-US"/>
        </a:p>
      </dgm:t>
    </dgm:pt>
    <dgm:pt modelId="{9D68A474-1F2E-4631-81C8-403A95E2693D}" type="sibTrans" cxnId="{09E323C1-FCDA-4AD2-9EAC-54CA41C43B20}">
      <dgm:prSet/>
      <dgm:spPr/>
      <dgm:t>
        <a:bodyPr/>
        <a:lstStyle/>
        <a:p>
          <a:endParaRPr lang="en-US"/>
        </a:p>
      </dgm:t>
    </dgm:pt>
    <dgm:pt modelId="{4ED58533-4380-4453-BF27-A5B226B57302}">
      <dgm:prSet custT="1"/>
      <dgm:spPr/>
      <dgm:t>
        <a:bodyPr/>
        <a:lstStyle/>
        <a:p>
          <a:r>
            <a:rPr lang="ar-SA" sz="3200"/>
            <a:t>مؤتمر دولي</a:t>
          </a:r>
          <a:endParaRPr lang="en-US" sz="3200" dirty="0"/>
        </a:p>
      </dgm:t>
    </dgm:pt>
    <dgm:pt modelId="{8BED6E20-0C12-493E-A694-B60C5FFEC17E}" type="parTrans" cxnId="{98F5181C-92AD-4D85-9BDC-1852B14B4B4D}">
      <dgm:prSet/>
      <dgm:spPr/>
    </dgm:pt>
    <dgm:pt modelId="{BA29C464-3E94-41C8-BB9A-9AA636539872}" type="sibTrans" cxnId="{98F5181C-92AD-4D85-9BDC-1852B14B4B4D}">
      <dgm:prSet/>
      <dgm:spPr/>
    </dgm:pt>
    <dgm:pt modelId="{A0D94D8E-DD41-4099-B495-F9E2A04AE8E0}">
      <dgm:prSet custT="1"/>
      <dgm:spPr/>
      <dgm:t>
        <a:bodyPr/>
        <a:lstStyle/>
        <a:p>
          <a:pPr rtl="1"/>
          <a:r>
            <a:rPr lang="ar-SA" sz="2800"/>
            <a:t> الامم المتحدة </a:t>
          </a:r>
        </a:p>
        <a:p>
          <a:pPr rtl="1"/>
          <a:r>
            <a:rPr lang="ar-SA" sz="2800"/>
            <a:t>سان فرانسيسكو</a:t>
          </a:r>
          <a:endParaRPr lang="en-US" sz="2800" dirty="0"/>
        </a:p>
      </dgm:t>
    </dgm:pt>
    <dgm:pt modelId="{1DE76B14-E223-4169-BC4C-6EE501BA3B1A}" type="parTrans" cxnId="{0F943A9F-E136-4A82-8C6A-A444D5EE4EDF}">
      <dgm:prSet/>
      <dgm:spPr/>
    </dgm:pt>
    <dgm:pt modelId="{F445BEDD-4F8B-41CB-8E3B-508A15DAE4C9}" type="sibTrans" cxnId="{0F943A9F-E136-4A82-8C6A-A444D5EE4EDF}">
      <dgm:prSet/>
      <dgm:spPr/>
    </dgm:pt>
    <dgm:pt modelId="{2E21BE20-57F1-4682-B250-8C3E246E7CEC}">
      <dgm:prSet custT="1"/>
      <dgm:spPr/>
      <dgm:t>
        <a:bodyPr/>
        <a:lstStyle/>
        <a:p>
          <a:r>
            <a:rPr lang="ar-SA" sz="2800"/>
            <a:t>اتحاد البريد العالمي</a:t>
          </a:r>
          <a:endParaRPr lang="en-US" sz="2800" dirty="0"/>
        </a:p>
      </dgm:t>
    </dgm:pt>
    <dgm:pt modelId="{86B0E9BA-18E5-4BE8-A138-5FF7F5B1F922}" type="parTrans" cxnId="{61AFC0C3-562D-4969-9081-D9DA1A278870}">
      <dgm:prSet/>
      <dgm:spPr/>
    </dgm:pt>
    <dgm:pt modelId="{E80DEBDA-CEE9-4833-A95C-BC41F6896075}" type="sibTrans" cxnId="{61AFC0C3-562D-4969-9081-D9DA1A278870}">
      <dgm:prSet/>
      <dgm:spPr/>
    </dgm:pt>
    <dgm:pt modelId="{04EEDC50-78D9-46E7-9C17-8951C3DD1FA2}">
      <dgm:prSet custT="1"/>
      <dgm:spPr/>
      <dgm:t>
        <a:bodyPr/>
        <a:lstStyle/>
        <a:p>
          <a:pPr rtl="1"/>
          <a:r>
            <a:rPr lang="ar-SA" sz="1800" b="1"/>
            <a:t>الامم المتحدة المادة</a:t>
          </a:r>
        </a:p>
        <a:p>
          <a:pPr rtl="1"/>
          <a:r>
            <a:rPr lang="ar-SA" sz="1800" b="1"/>
            <a:t>59</a:t>
          </a:r>
        </a:p>
        <a:p>
          <a:pPr rtl="1"/>
          <a:r>
            <a:rPr lang="ar-SA" sz="1800" b="1"/>
            <a:t>اجازت اعداد مشروع مواثيق</a:t>
          </a:r>
          <a:endParaRPr lang="en-US" sz="1800" b="1" dirty="0"/>
        </a:p>
      </dgm:t>
    </dgm:pt>
    <dgm:pt modelId="{8CA39471-D4AE-4FBB-97CA-D0F03FCDA3DB}" type="parTrans" cxnId="{BAA388CE-5C99-4A3A-9941-3126EC9161EE}">
      <dgm:prSet/>
      <dgm:spPr/>
    </dgm:pt>
    <dgm:pt modelId="{36429F20-542E-4ABA-893E-F3A3A6F58154}" type="sibTrans" cxnId="{BAA388CE-5C99-4A3A-9941-3126EC9161EE}">
      <dgm:prSet/>
      <dgm:spPr/>
    </dgm:pt>
    <dgm:pt modelId="{8786F536-A087-46D8-A5DE-764179E49635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/>
            <a:t>جامعة الدول العربية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/>
            <a:t>مؤتمر الاسكندرية </a:t>
          </a:r>
          <a:endParaRPr lang="en-US"/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dirty="0"/>
        </a:p>
      </dgm:t>
    </dgm:pt>
    <dgm:pt modelId="{890ED5F5-A251-4F14-BA1B-3476D65DF43A}" type="parTrans" cxnId="{B82B882D-6890-4B98-805C-114111E78B87}">
      <dgm:prSet/>
      <dgm:spPr/>
      <dgm:t>
        <a:bodyPr/>
        <a:lstStyle/>
        <a:p>
          <a:endParaRPr lang="en-US"/>
        </a:p>
      </dgm:t>
    </dgm:pt>
    <dgm:pt modelId="{EB779AC7-7408-4241-B816-261BEA5A45D6}" type="sibTrans" cxnId="{B82B882D-6890-4B98-805C-114111E78B87}">
      <dgm:prSet/>
      <dgm:spPr/>
      <dgm:t>
        <a:bodyPr/>
        <a:lstStyle/>
        <a:p>
          <a:endParaRPr lang="en-US"/>
        </a:p>
      </dgm:t>
    </dgm:pt>
    <dgm:pt modelId="{368AD95B-78B1-4AFF-9A4F-E8BAC87EBD82}">
      <dgm:prSet/>
      <dgm:spPr/>
      <dgm:t>
        <a:bodyPr/>
        <a:lstStyle/>
        <a:p>
          <a:r>
            <a:rPr lang="ar-SA"/>
            <a:t>ميثاق منظمة الصحة العالمية</a:t>
          </a:r>
          <a:endParaRPr lang="en-US" dirty="0"/>
        </a:p>
      </dgm:t>
    </dgm:pt>
    <dgm:pt modelId="{C89F6FB8-9E0C-402D-A691-59FDA7B77B54}" type="parTrans" cxnId="{CC5FA455-A2C1-481E-AC12-947038F58669}">
      <dgm:prSet/>
      <dgm:spPr/>
    </dgm:pt>
    <dgm:pt modelId="{DDC97AED-4019-480A-B573-3D2618D8A741}" type="sibTrans" cxnId="{CC5FA455-A2C1-481E-AC12-947038F58669}">
      <dgm:prSet/>
      <dgm:spPr/>
    </dgm:pt>
    <dgm:pt modelId="{C4A3F0B3-5AF9-4D3A-892D-91B7629699EC}" type="pres">
      <dgm:prSet presAssocID="{EF55251A-F99A-4B5D-8930-65A49FC371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BC60661-9F43-4FB7-9F93-213BA1396103}" type="pres">
      <dgm:prSet presAssocID="{B940777C-018F-42FD-9F61-A60812B1398C}" presName="hierRoot1" presStyleCnt="0">
        <dgm:presLayoutVars>
          <dgm:hierBranch val="init"/>
        </dgm:presLayoutVars>
      </dgm:prSet>
      <dgm:spPr/>
    </dgm:pt>
    <dgm:pt modelId="{0E824B0D-EFC3-4E98-8F33-C8F4AD643887}" type="pres">
      <dgm:prSet presAssocID="{B940777C-018F-42FD-9F61-A60812B1398C}" presName="rootComposite1" presStyleCnt="0"/>
      <dgm:spPr/>
    </dgm:pt>
    <dgm:pt modelId="{C6901245-5046-4BDB-94A0-5CB7A93CDC58}" type="pres">
      <dgm:prSet presAssocID="{B940777C-018F-42FD-9F61-A60812B1398C}" presName="rootText1" presStyleLbl="node0" presStyleIdx="0" presStyleCnt="1">
        <dgm:presLayoutVars>
          <dgm:chPref val="3"/>
        </dgm:presLayoutVars>
      </dgm:prSet>
      <dgm:spPr/>
    </dgm:pt>
    <dgm:pt modelId="{E9C9D7D6-F667-4F58-A9CE-719320DF7042}" type="pres">
      <dgm:prSet presAssocID="{B940777C-018F-42FD-9F61-A60812B1398C}" presName="rootConnector1" presStyleLbl="node1" presStyleIdx="0" presStyleCnt="0"/>
      <dgm:spPr/>
    </dgm:pt>
    <dgm:pt modelId="{007946EF-D8B8-4317-9639-3E8904924767}" type="pres">
      <dgm:prSet presAssocID="{B940777C-018F-42FD-9F61-A60812B1398C}" presName="hierChild2" presStyleCnt="0"/>
      <dgm:spPr/>
    </dgm:pt>
    <dgm:pt modelId="{38CE6A04-9CB1-4C54-AD57-DFC8C8D4BE16}" type="pres">
      <dgm:prSet presAssocID="{3F5E35C2-B64E-473E-AA88-697DAD9BFA17}" presName="Name37" presStyleLbl="parChTrans1D2" presStyleIdx="0" presStyleCnt="3"/>
      <dgm:spPr/>
    </dgm:pt>
    <dgm:pt modelId="{15D2E6CE-EE2A-42C6-A962-828DF7B7AC18}" type="pres">
      <dgm:prSet presAssocID="{7C754EE1-DEDB-4ECB-BDEF-E3896F53D34F}" presName="hierRoot2" presStyleCnt="0">
        <dgm:presLayoutVars>
          <dgm:hierBranch val="init"/>
        </dgm:presLayoutVars>
      </dgm:prSet>
      <dgm:spPr/>
    </dgm:pt>
    <dgm:pt modelId="{31FDF32D-CBF4-427B-AFD5-9FC69BC0FC0F}" type="pres">
      <dgm:prSet presAssocID="{7C754EE1-DEDB-4ECB-BDEF-E3896F53D34F}" presName="rootComposite" presStyleCnt="0"/>
      <dgm:spPr/>
    </dgm:pt>
    <dgm:pt modelId="{D821F4BD-4BDC-4A0E-8AE7-0A22BEF7C80F}" type="pres">
      <dgm:prSet presAssocID="{7C754EE1-DEDB-4ECB-BDEF-E3896F53D34F}" presName="rootText" presStyleLbl="node2" presStyleIdx="0" presStyleCnt="3">
        <dgm:presLayoutVars>
          <dgm:chPref val="3"/>
        </dgm:presLayoutVars>
      </dgm:prSet>
      <dgm:spPr/>
    </dgm:pt>
    <dgm:pt modelId="{04DF0D1E-CBAB-42D7-BE93-3638601F60DD}" type="pres">
      <dgm:prSet presAssocID="{7C754EE1-DEDB-4ECB-BDEF-E3896F53D34F}" presName="rootConnector" presStyleLbl="node2" presStyleIdx="0" presStyleCnt="3"/>
      <dgm:spPr/>
    </dgm:pt>
    <dgm:pt modelId="{2574E956-1A8D-4A4E-9524-E891750EA330}" type="pres">
      <dgm:prSet presAssocID="{7C754EE1-DEDB-4ECB-BDEF-E3896F53D34F}" presName="hierChild4" presStyleCnt="0"/>
      <dgm:spPr/>
    </dgm:pt>
    <dgm:pt modelId="{0E7BB377-E559-4599-9030-237EE67C72C2}" type="pres">
      <dgm:prSet presAssocID="{8CA39471-D4AE-4FBB-97CA-D0F03FCDA3DB}" presName="Name37" presStyleLbl="parChTrans1D3" presStyleIdx="0" presStyleCnt="4"/>
      <dgm:spPr/>
    </dgm:pt>
    <dgm:pt modelId="{0448A6E4-29AC-414F-A90F-D5280EF8F83B}" type="pres">
      <dgm:prSet presAssocID="{04EEDC50-78D9-46E7-9C17-8951C3DD1FA2}" presName="hierRoot2" presStyleCnt="0">
        <dgm:presLayoutVars>
          <dgm:hierBranch val="init"/>
        </dgm:presLayoutVars>
      </dgm:prSet>
      <dgm:spPr/>
    </dgm:pt>
    <dgm:pt modelId="{B6782FCA-4B30-4AD2-A3DF-2890C1DFC934}" type="pres">
      <dgm:prSet presAssocID="{04EEDC50-78D9-46E7-9C17-8951C3DD1FA2}" presName="rootComposite" presStyleCnt="0"/>
      <dgm:spPr/>
    </dgm:pt>
    <dgm:pt modelId="{4E944F19-71EB-4900-BED5-8DBF224D0C79}" type="pres">
      <dgm:prSet presAssocID="{04EEDC50-78D9-46E7-9C17-8951C3DD1FA2}" presName="rootText" presStyleLbl="node3" presStyleIdx="0" presStyleCnt="4">
        <dgm:presLayoutVars>
          <dgm:chPref val="3"/>
        </dgm:presLayoutVars>
      </dgm:prSet>
      <dgm:spPr/>
    </dgm:pt>
    <dgm:pt modelId="{33FE959B-0DAE-441F-8DEB-E8C4A5EB99BD}" type="pres">
      <dgm:prSet presAssocID="{04EEDC50-78D9-46E7-9C17-8951C3DD1FA2}" presName="rootConnector" presStyleLbl="node3" presStyleIdx="0" presStyleCnt="4"/>
      <dgm:spPr/>
    </dgm:pt>
    <dgm:pt modelId="{5C53463D-AD11-41B5-AEB1-1A55C3FE3B42}" type="pres">
      <dgm:prSet presAssocID="{04EEDC50-78D9-46E7-9C17-8951C3DD1FA2}" presName="hierChild4" presStyleCnt="0"/>
      <dgm:spPr/>
    </dgm:pt>
    <dgm:pt modelId="{0774CBBC-D44F-41C3-A7C8-2C203475BC1E}" type="pres">
      <dgm:prSet presAssocID="{C89F6FB8-9E0C-402D-A691-59FDA7B77B54}" presName="Name37" presStyleLbl="parChTrans1D4" presStyleIdx="0" presStyleCnt="1"/>
      <dgm:spPr/>
    </dgm:pt>
    <dgm:pt modelId="{28E3B384-7A2A-4CD2-8849-90E62928ABC9}" type="pres">
      <dgm:prSet presAssocID="{368AD95B-78B1-4AFF-9A4F-E8BAC87EBD82}" presName="hierRoot2" presStyleCnt="0">
        <dgm:presLayoutVars>
          <dgm:hierBranch val="init"/>
        </dgm:presLayoutVars>
      </dgm:prSet>
      <dgm:spPr/>
    </dgm:pt>
    <dgm:pt modelId="{BCF72727-D864-4D0E-B4E2-6F593E2B148F}" type="pres">
      <dgm:prSet presAssocID="{368AD95B-78B1-4AFF-9A4F-E8BAC87EBD82}" presName="rootComposite" presStyleCnt="0"/>
      <dgm:spPr/>
    </dgm:pt>
    <dgm:pt modelId="{F3DCA5C9-28BD-48E9-A099-1CF7612FBCA6}" type="pres">
      <dgm:prSet presAssocID="{368AD95B-78B1-4AFF-9A4F-E8BAC87EBD82}" presName="rootText" presStyleLbl="node4" presStyleIdx="0" presStyleCnt="1">
        <dgm:presLayoutVars>
          <dgm:chPref val="3"/>
        </dgm:presLayoutVars>
      </dgm:prSet>
      <dgm:spPr/>
    </dgm:pt>
    <dgm:pt modelId="{AF2129BD-F493-49E7-BD83-7A0D13130286}" type="pres">
      <dgm:prSet presAssocID="{368AD95B-78B1-4AFF-9A4F-E8BAC87EBD82}" presName="rootConnector" presStyleLbl="node4" presStyleIdx="0" presStyleCnt="1"/>
      <dgm:spPr/>
    </dgm:pt>
    <dgm:pt modelId="{4D3C5787-FFD6-4EF6-89C7-0F2FC31AF4C3}" type="pres">
      <dgm:prSet presAssocID="{368AD95B-78B1-4AFF-9A4F-E8BAC87EBD82}" presName="hierChild4" presStyleCnt="0"/>
      <dgm:spPr/>
    </dgm:pt>
    <dgm:pt modelId="{44B18CEE-A0F7-4992-97F1-D4916360D6DA}" type="pres">
      <dgm:prSet presAssocID="{368AD95B-78B1-4AFF-9A4F-E8BAC87EBD82}" presName="hierChild5" presStyleCnt="0"/>
      <dgm:spPr/>
    </dgm:pt>
    <dgm:pt modelId="{C877D4D3-3E41-4BF2-88EC-589CD0D8E647}" type="pres">
      <dgm:prSet presAssocID="{04EEDC50-78D9-46E7-9C17-8951C3DD1FA2}" presName="hierChild5" presStyleCnt="0"/>
      <dgm:spPr/>
    </dgm:pt>
    <dgm:pt modelId="{65EF928A-66D4-4685-94AF-A9CE0118B9C7}" type="pres">
      <dgm:prSet presAssocID="{7C754EE1-DEDB-4ECB-BDEF-E3896F53D34F}" presName="hierChild5" presStyleCnt="0"/>
      <dgm:spPr/>
    </dgm:pt>
    <dgm:pt modelId="{113BE0E7-21A3-44E7-B6AC-3492D4E92EA3}" type="pres">
      <dgm:prSet presAssocID="{6E6BFEDB-F0B0-4F58-8DE3-3AA01A1D005E}" presName="Name37" presStyleLbl="parChTrans1D2" presStyleIdx="1" presStyleCnt="3"/>
      <dgm:spPr/>
    </dgm:pt>
    <dgm:pt modelId="{9253A7FE-FF2B-402E-BE21-A2F8D929B99E}" type="pres">
      <dgm:prSet presAssocID="{95B05F03-43A1-4237-8503-04A2BC104AAC}" presName="hierRoot2" presStyleCnt="0">
        <dgm:presLayoutVars>
          <dgm:hierBranch val="init"/>
        </dgm:presLayoutVars>
      </dgm:prSet>
      <dgm:spPr/>
    </dgm:pt>
    <dgm:pt modelId="{CBF285DE-1424-4B7A-BE26-7BA0181DE709}" type="pres">
      <dgm:prSet presAssocID="{95B05F03-43A1-4237-8503-04A2BC104AAC}" presName="rootComposite" presStyleCnt="0"/>
      <dgm:spPr/>
    </dgm:pt>
    <dgm:pt modelId="{35555C13-2D98-4710-A116-821D6657BA80}" type="pres">
      <dgm:prSet presAssocID="{95B05F03-43A1-4237-8503-04A2BC104AAC}" presName="rootText" presStyleLbl="node2" presStyleIdx="1" presStyleCnt="3">
        <dgm:presLayoutVars>
          <dgm:chPref val="3"/>
        </dgm:presLayoutVars>
      </dgm:prSet>
      <dgm:spPr/>
    </dgm:pt>
    <dgm:pt modelId="{3E8DF04A-DA94-4A43-B749-1FC16217E834}" type="pres">
      <dgm:prSet presAssocID="{95B05F03-43A1-4237-8503-04A2BC104AAC}" presName="rootConnector" presStyleLbl="node2" presStyleIdx="1" presStyleCnt="3"/>
      <dgm:spPr/>
    </dgm:pt>
    <dgm:pt modelId="{D42E04DF-DC4A-4975-915F-4FB2647DF8B4}" type="pres">
      <dgm:prSet presAssocID="{95B05F03-43A1-4237-8503-04A2BC104AAC}" presName="hierChild4" presStyleCnt="0"/>
      <dgm:spPr/>
    </dgm:pt>
    <dgm:pt modelId="{C5FD2E2F-F05B-4AB5-AE65-2F6EF5CB2A4B}" type="pres">
      <dgm:prSet presAssocID="{86B0E9BA-18E5-4BE8-A138-5FF7F5B1F922}" presName="Name37" presStyleLbl="parChTrans1D3" presStyleIdx="1" presStyleCnt="4"/>
      <dgm:spPr/>
    </dgm:pt>
    <dgm:pt modelId="{F241F25A-EF57-458A-846F-429A8F6EEDB1}" type="pres">
      <dgm:prSet presAssocID="{2E21BE20-57F1-4682-B250-8C3E246E7CEC}" presName="hierRoot2" presStyleCnt="0">
        <dgm:presLayoutVars>
          <dgm:hierBranch val="init"/>
        </dgm:presLayoutVars>
      </dgm:prSet>
      <dgm:spPr/>
    </dgm:pt>
    <dgm:pt modelId="{5E3FFDF6-D7FB-4AB1-9708-8D7E267AEECE}" type="pres">
      <dgm:prSet presAssocID="{2E21BE20-57F1-4682-B250-8C3E246E7CEC}" presName="rootComposite" presStyleCnt="0"/>
      <dgm:spPr/>
    </dgm:pt>
    <dgm:pt modelId="{B3FC76F1-CAE6-41DE-A960-12EAF608AA6A}" type="pres">
      <dgm:prSet presAssocID="{2E21BE20-57F1-4682-B250-8C3E246E7CEC}" presName="rootText" presStyleLbl="node3" presStyleIdx="1" presStyleCnt="4">
        <dgm:presLayoutVars>
          <dgm:chPref val="3"/>
        </dgm:presLayoutVars>
      </dgm:prSet>
      <dgm:spPr/>
    </dgm:pt>
    <dgm:pt modelId="{20493A2C-97FE-4D9A-8EA8-DAA4F2276046}" type="pres">
      <dgm:prSet presAssocID="{2E21BE20-57F1-4682-B250-8C3E246E7CEC}" presName="rootConnector" presStyleLbl="node3" presStyleIdx="1" presStyleCnt="4"/>
      <dgm:spPr/>
    </dgm:pt>
    <dgm:pt modelId="{BF93E328-4230-489E-B13B-4E71A917C555}" type="pres">
      <dgm:prSet presAssocID="{2E21BE20-57F1-4682-B250-8C3E246E7CEC}" presName="hierChild4" presStyleCnt="0"/>
      <dgm:spPr/>
    </dgm:pt>
    <dgm:pt modelId="{5F81EDC8-A170-4384-A923-A2D337513D6C}" type="pres">
      <dgm:prSet presAssocID="{2E21BE20-57F1-4682-B250-8C3E246E7CEC}" presName="hierChild5" presStyleCnt="0"/>
      <dgm:spPr/>
    </dgm:pt>
    <dgm:pt modelId="{5C522F21-376D-4F57-8E3B-2D9812D9A20C}" type="pres">
      <dgm:prSet presAssocID="{95B05F03-43A1-4237-8503-04A2BC104AAC}" presName="hierChild5" presStyleCnt="0"/>
      <dgm:spPr/>
    </dgm:pt>
    <dgm:pt modelId="{1A5CE28B-FD22-4C1F-87E2-87F001E09BCD}" type="pres">
      <dgm:prSet presAssocID="{8BED6E20-0C12-493E-A694-B60C5FFEC17E}" presName="Name37" presStyleLbl="parChTrans1D2" presStyleIdx="2" presStyleCnt="3"/>
      <dgm:spPr/>
    </dgm:pt>
    <dgm:pt modelId="{31F68357-75A6-4E9D-9C86-542980C889A5}" type="pres">
      <dgm:prSet presAssocID="{4ED58533-4380-4453-BF27-A5B226B57302}" presName="hierRoot2" presStyleCnt="0">
        <dgm:presLayoutVars>
          <dgm:hierBranch val="init"/>
        </dgm:presLayoutVars>
      </dgm:prSet>
      <dgm:spPr/>
    </dgm:pt>
    <dgm:pt modelId="{416C50D1-4748-437E-9BC3-3322030295E5}" type="pres">
      <dgm:prSet presAssocID="{4ED58533-4380-4453-BF27-A5B226B57302}" presName="rootComposite" presStyleCnt="0"/>
      <dgm:spPr/>
    </dgm:pt>
    <dgm:pt modelId="{B5957112-2202-4AB4-9CFE-4BDA65947D64}" type="pres">
      <dgm:prSet presAssocID="{4ED58533-4380-4453-BF27-A5B226B57302}" presName="rootText" presStyleLbl="node2" presStyleIdx="2" presStyleCnt="3">
        <dgm:presLayoutVars>
          <dgm:chPref val="3"/>
        </dgm:presLayoutVars>
      </dgm:prSet>
      <dgm:spPr/>
    </dgm:pt>
    <dgm:pt modelId="{941CF12D-CA6B-4A2C-8E88-5CF364F84918}" type="pres">
      <dgm:prSet presAssocID="{4ED58533-4380-4453-BF27-A5B226B57302}" presName="rootConnector" presStyleLbl="node2" presStyleIdx="2" presStyleCnt="3"/>
      <dgm:spPr/>
    </dgm:pt>
    <dgm:pt modelId="{AE5A1657-B7FF-4FC5-9706-FE4EE7F45FE8}" type="pres">
      <dgm:prSet presAssocID="{4ED58533-4380-4453-BF27-A5B226B57302}" presName="hierChild4" presStyleCnt="0"/>
      <dgm:spPr/>
    </dgm:pt>
    <dgm:pt modelId="{54CC68E0-3D9C-48D8-8E4D-D83D13DA2503}" type="pres">
      <dgm:prSet presAssocID="{1DE76B14-E223-4169-BC4C-6EE501BA3B1A}" presName="Name37" presStyleLbl="parChTrans1D3" presStyleIdx="2" presStyleCnt="4"/>
      <dgm:spPr/>
    </dgm:pt>
    <dgm:pt modelId="{82F600F2-30AA-483A-A1CB-2B8886F75B3B}" type="pres">
      <dgm:prSet presAssocID="{A0D94D8E-DD41-4099-B495-F9E2A04AE8E0}" presName="hierRoot2" presStyleCnt="0">
        <dgm:presLayoutVars>
          <dgm:hierBranch val="init"/>
        </dgm:presLayoutVars>
      </dgm:prSet>
      <dgm:spPr/>
    </dgm:pt>
    <dgm:pt modelId="{AA57D440-3E52-4444-8663-56DA68B0B152}" type="pres">
      <dgm:prSet presAssocID="{A0D94D8E-DD41-4099-B495-F9E2A04AE8E0}" presName="rootComposite" presStyleCnt="0"/>
      <dgm:spPr/>
    </dgm:pt>
    <dgm:pt modelId="{6DD90123-0299-40D9-BC88-86019266024A}" type="pres">
      <dgm:prSet presAssocID="{A0D94D8E-DD41-4099-B495-F9E2A04AE8E0}" presName="rootText" presStyleLbl="node3" presStyleIdx="2" presStyleCnt="4">
        <dgm:presLayoutVars>
          <dgm:chPref val="3"/>
        </dgm:presLayoutVars>
      </dgm:prSet>
      <dgm:spPr/>
    </dgm:pt>
    <dgm:pt modelId="{D962C608-0F42-46B1-92D9-DE302834486D}" type="pres">
      <dgm:prSet presAssocID="{A0D94D8E-DD41-4099-B495-F9E2A04AE8E0}" presName="rootConnector" presStyleLbl="node3" presStyleIdx="2" presStyleCnt="4"/>
      <dgm:spPr/>
    </dgm:pt>
    <dgm:pt modelId="{CD2CA944-33F7-40E8-855E-A38A5A67D221}" type="pres">
      <dgm:prSet presAssocID="{A0D94D8E-DD41-4099-B495-F9E2A04AE8E0}" presName="hierChild4" presStyleCnt="0"/>
      <dgm:spPr/>
    </dgm:pt>
    <dgm:pt modelId="{B06395CD-4305-4E37-ABC1-B26D78261BAA}" type="pres">
      <dgm:prSet presAssocID="{A0D94D8E-DD41-4099-B495-F9E2A04AE8E0}" presName="hierChild5" presStyleCnt="0"/>
      <dgm:spPr/>
    </dgm:pt>
    <dgm:pt modelId="{7CEC7866-6CC2-4E48-B928-77CF0B77E1E6}" type="pres">
      <dgm:prSet presAssocID="{890ED5F5-A251-4F14-BA1B-3476D65DF43A}" presName="Name37" presStyleLbl="parChTrans1D3" presStyleIdx="3" presStyleCnt="4"/>
      <dgm:spPr/>
    </dgm:pt>
    <dgm:pt modelId="{F3D5E76F-124C-422A-B669-9F2D64A7EB6D}" type="pres">
      <dgm:prSet presAssocID="{8786F536-A087-46D8-A5DE-764179E49635}" presName="hierRoot2" presStyleCnt="0">
        <dgm:presLayoutVars>
          <dgm:hierBranch val="init"/>
        </dgm:presLayoutVars>
      </dgm:prSet>
      <dgm:spPr/>
    </dgm:pt>
    <dgm:pt modelId="{9D43039C-1E33-45C6-9EA3-15C0A04B1535}" type="pres">
      <dgm:prSet presAssocID="{8786F536-A087-46D8-A5DE-764179E49635}" presName="rootComposite" presStyleCnt="0"/>
      <dgm:spPr/>
    </dgm:pt>
    <dgm:pt modelId="{56E4BF1B-4600-471E-B785-5A57C64A1D68}" type="pres">
      <dgm:prSet presAssocID="{8786F536-A087-46D8-A5DE-764179E49635}" presName="rootText" presStyleLbl="node3" presStyleIdx="3" presStyleCnt="4">
        <dgm:presLayoutVars>
          <dgm:chPref val="3"/>
        </dgm:presLayoutVars>
      </dgm:prSet>
      <dgm:spPr/>
    </dgm:pt>
    <dgm:pt modelId="{2405DD86-8800-4A7D-88E0-D641A43F11EA}" type="pres">
      <dgm:prSet presAssocID="{8786F536-A087-46D8-A5DE-764179E49635}" presName="rootConnector" presStyleLbl="node3" presStyleIdx="3" presStyleCnt="4"/>
      <dgm:spPr/>
    </dgm:pt>
    <dgm:pt modelId="{8B7F2A6E-F8D8-4162-8AA9-B065D0B72C82}" type="pres">
      <dgm:prSet presAssocID="{8786F536-A087-46D8-A5DE-764179E49635}" presName="hierChild4" presStyleCnt="0"/>
      <dgm:spPr/>
    </dgm:pt>
    <dgm:pt modelId="{D5C8111F-151C-438C-8959-2CD56E0223A4}" type="pres">
      <dgm:prSet presAssocID="{8786F536-A087-46D8-A5DE-764179E49635}" presName="hierChild5" presStyleCnt="0"/>
      <dgm:spPr/>
    </dgm:pt>
    <dgm:pt modelId="{695DA7DA-EBA5-44FF-BA5F-DA302298514B}" type="pres">
      <dgm:prSet presAssocID="{4ED58533-4380-4453-BF27-A5B226B57302}" presName="hierChild5" presStyleCnt="0"/>
      <dgm:spPr/>
    </dgm:pt>
    <dgm:pt modelId="{EFD527BC-ED36-4469-86EE-C7823EDABB7F}" type="pres">
      <dgm:prSet presAssocID="{B940777C-018F-42FD-9F61-A60812B1398C}" presName="hierChild3" presStyleCnt="0"/>
      <dgm:spPr/>
    </dgm:pt>
  </dgm:ptLst>
  <dgm:cxnLst>
    <dgm:cxn modelId="{1A7B5401-AA25-494D-A5BE-E2EDB3724721}" type="presOf" srcId="{3F5E35C2-B64E-473E-AA88-697DAD9BFA17}" destId="{38CE6A04-9CB1-4C54-AD57-DFC8C8D4BE16}" srcOrd="0" destOrd="0" presId="urn:microsoft.com/office/officeart/2005/8/layout/orgChart1"/>
    <dgm:cxn modelId="{BEC24502-3733-44B5-943B-3EDA4FA09413}" type="presOf" srcId="{2E21BE20-57F1-4682-B250-8C3E246E7CEC}" destId="{20493A2C-97FE-4D9A-8EA8-DAA4F2276046}" srcOrd="1" destOrd="0" presId="urn:microsoft.com/office/officeart/2005/8/layout/orgChart1"/>
    <dgm:cxn modelId="{8FE99F06-C52B-4EB3-AC79-FB3919BD2646}" type="presOf" srcId="{7C754EE1-DEDB-4ECB-BDEF-E3896F53D34F}" destId="{04DF0D1E-CBAB-42D7-BE93-3638601F60DD}" srcOrd="1" destOrd="0" presId="urn:microsoft.com/office/officeart/2005/8/layout/orgChart1"/>
    <dgm:cxn modelId="{1D11A518-FF46-4EDB-A1E4-61D36A83AC89}" type="presOf" srcId="{B940777C-018F-42FD-9F61-A60812B1398C}" destId="{C6901245-5046-4BDB-94A0-5CB7A93CDC58}" srcOrd="0" destOrd="0" presId="urn:microsoft.com/office/officeart/2005/8/layout/orgChart1"/>
    <dgm:cxn modelId="{98F5181C-92AD-4D85-9BDC-1852B14B4B4D}" srcId="{B940777C-018F-42FD-9F61-A60812B1398C}" destId="{4ED58533-4380-4453-BF27-A5B226B57302}" srcOrd="2" destOrd="0" parTransId="{8BED6E20-0C12-493E-A694-B60C5FFEC17E}" sibTransId="{BA29C464-3E94-41C8-BB9A-9AA636539872}"/>
    <dgm:cxn modelId="{B82B882D-6890-4B98-805C-114111E78B87}" srcId="{4ED58533-4380-4453-BF27-A5B226B57302}" destId="{8786F536-A087-46D8-A5DE-764179E49635}" srcOrd="1" destOrd="0" parTransId="{890ED5F5-A251-4F14-BA1B-3476D65DF43A}" sibTransId="{EB779AC7-7408-4241-B816-261BEA5A45D6}"/>
    <dgm:cxn modelId="{E6B38237-F746-4FA2-8869-99A2F4AE987D}" type="presOf" srcId="{6E6BFEDB-F0B0-4F58-8DE3-3AA01A1D005E}" destId="{113BE0E7-21A3-44E7-B6AC-3492D4E92EA3}" srcOrd="0" destOrd="0" presId="urn:microsoft.com/office/officeart/2005/8/layout/orgChart1"/>
    <dgm:cxn modelId="{A7B18E3E-01C9-4827-97E4-0C70EB880C4B}" type="presOf" srcId="{86B0E9BA-18E5-4BE8-A138-5FF7F5B1F922}" destId="{C5FD2E2F-F05B-4AB5-AE65-2F6EF5CB2A4B}" srcOrd="0" destOrd="0" presId="urn:microsoft.com/office/officeart/2005/8/layout/orgChart1"/>
    <dgm:cxn modelId="{53D1075B-00C7-448B-989B-F39545C0AA32}" type="presOf" srcId="{95B05F03-43A1-4237-8503-04A2BC104AAC}" destId="{3E8DF04A-DA94-4A43-B749-1FC16217E834}" srcOrd="1" destOrd="0" presId="urn:microsoft.com/office/officeart/2005/8/layout/orgChart1"/>
    <dgm:cxn modelId="{CC5FA455-A2C1-481E-AC12-947038F58669}" srcId="{04EEDC50-78D9-46E7-9C17-8951C3DD1FA2}" destId="{368AD95B-78B1-4AFF-9A4F-E8BAC87EBD82}" srcOrd="0" destOrd="0" parTransId="{C89F6FB8-9E0C-402D-A691-59FDA7B77B54}" sibTransId="{DDC97AED-4019-480A-B573-3D2618D8A741}"/>
    <dgm:cxn modelId="{5C6CA978-28FD-4D6A-83F6-2FEEFAFD2455}" srcId="{B940777C-018F-42FD-9F61-A60812B1398C}" destId="{7C754EE1-DEDB-4ECB-BDEF-E3896F53D34F}" srcOrd="0" destOrd="0" parTransId="{3F5E35C2-B64E-473E-AA88-697DAD9BFA17}" sibTransId="{CC80AADD-5CA8-464F-AB02-AFAFDFE2088D}"/>
    <dgm:cxn modelId="{C24C6A91-4007-491A-852D-7D9DEC173A3A}" type="presOf" srcId="{2E21BE20-57F1-4682-B250-8C3E246E7CEC}" destId="{B3FC76F1-CAE6-41DE-A960-12EAF608AA6A}" srcOrd="0" destOrd="0" presId="urn:microsoft.com/office/officeart/2005/8/layout/orgChart1"/>
    <dgm:cxn modelId="{1921399A-6C1C-4A46-8C1D-1090B3185A29}" type="presOf" srcId="{EF55251A-F99A-4B5D-8930-65A49FC37146}" destId="{C4A3F0B3-5AF9-4D3A-892D-91B7629699EC}" srcOrd="0" destOrd="0" presId="urn:microsoft.com/office/officeart/2005/8/layout/orgChart1"/>
    <dgm:cxn modelId="{5A48769A-04CC-463E-B81A-6442881ECA49}" type="presOf" srcId="{8CA39471-D4AE-4FBB-97CA-D0F03FCDA3DB}" destId="{0E7BB377-E559-4599-9030-237EE67C72C2}" srcOrd="0" destOrd="0" presId="urn:microsoft.com/office/officeart/2005/8/layout/orgChart1"/>
    <dgm:cxn modelId="{0F943A9F-E136-4A82-8C6A-A444D5EE4EDF}" srcId="{4ED58533-4380-4453-BF27-A5B226B57302}" destId="{A0D94D8E-DD41-4099-B495-F9E2A04AE8E0}" srcOrd="0" destOrd="0" parTransId="{1DE76B14-E223-4169-BC4C-6EE501BA3B1A}" sibTransId="{F445BEDD-4F8B-41CB-8E3B-508A15DAE4C9}"/>
    <dgm:cxn modelId="{C7740EA6-DD48-4678-8389-05879665CB4F}" type="presOf" srcId="{A0D94D8E-DD41-4099-B495-F9E2A04AE8E0}" destId="{D962C608-0F42-46B1-92D9-DE302834486D}" srcOrd="1" destOrd="0" presId="urn:microsoft.com/office/officeart/2005/8/layout/orgChart1"/>
    <dgm:cxn modelId="{F71610A7-2E28-4568-9CDD-51BEDDD4CA85}" type="presOf" srcId="{4ED58533-4380-4453-BF27-A5B226B57302}" destId="{B5957112-2202-4AB4-9CFE-4BDA65947D64}" srcOrd="0" destOrd="0" presId="urn:microsoft.com/office/officeart/2005/8/layout/orgChart1"/>
    <dgm:cxn modelId="{CCAD1BAA-4947-4F5C-8706-43B386B68A13}" type="presOf" srcId="{890ED5F5-A251-4F14-BA1B-3476D65DF43A}" destId="{7CEC7866-6CC2-4E48-B928-77CF0B77E1E6}" srcOrd="0" destOrd="0" presId="urn:microsoft.com/office/officeart/2005/8/layout/orgChart1"/>
    <dgm:cxn modelId="{06826DAC-45C1-41CB-8960-2E7EEA3EE0B9}" type="presOf" srcId="{1DE76B14-E223-4169-BC4C-6EE501BA3B1A}" destId="{54CC68E0-3D9C-48D8-8E4D-D83D13DA2503}" srcOrd="0" destOrd="0" presId="urn:microsoft.com/office/officeart/2005/8/layout/orgChart1"/>
    <dgm:cxn modelId="{6EA335AF-F64C-4ED9-88D1-711E5B51E777}" type="presOf" srcId="{7C754EE1-DEDB-4ECB-BDEF-E3896F53D34F}" destId="{D821F4BD-4BDC-4A0E-8AE7-0A22BEF7C80F}" srcOrd="0" destOrd="0" presId="urn:microsoft.com/office/officeart/2005/8/layout/orgChart1"/>
    <dgm:cxn modelId="{5680A2B4-7E3A-4C9F-A176-D82FD8BEF2A4}" type="presOf" srcId="{B940777C-018F-42FD-9F61-A60812B1398C}" destId="{E9C9D7D6-F667-4F58-A9CE-719320DF7042}" srcOrd="1" destOrd="0" presId="urn:microsoft.com/office/officeart/2005/8/layout/orgChart1"/>
    <dgm:cxn modelId="{E69733BB-E06F-4477-A98B-106E9C6D9F9B}" type="presOf" srcId="{A0D94D8E-DD41-4099-B495-F9E2A04AE8E0}" destId="{6DD90123-0299-40D9-BC88-86019266024A}" srcOrd="0" destOrd="0" presId="urn:microsoft.com/office/officeart/2005/8/layout/orgChart1"/>
    <dgm:cxn modelId="{7A49D2BB-3D43-44A2-9528-DFC6976C185A}" type="presOf" srcId="{4ED58533-4380-4453-BF27-A5B226B57302}" destId="{941CF12D-CA6B-4A2C-8E88-5CF364F84918}" srcOrd="1" destOrd="0" presId="urn:microsoft.com/office/officeart/2005/8/layout/orgChart1"/>
    <dgm:cxn modelId="{09E323C1-FCDA-4AD2-9EAC-54CA41C43B20}" srcId="{B940777C-018F-42FD-9F61-A60812B1398C}" destId="{95B05F03-43A1-4237-8503-04A2BC104AAC}" srcOrd="1" destOrd="0" parTransId="{6E6BFEDB-F0B0-4F58-8DE3-3AA01A1D005E}" sibTransId="{9D68A474-1F2E-4631-81C8-403A95E2693D}"/>
    <dgm:cxn modelId="{835A93C3-47D1-483E-9B6D-6A4DEB66F490}" type="presOf" srcId="{8786F536-A087-46D8-A5DE-764179E49635}" destId="{2405DD86-8800-4A7D-88E0-D641A43F11EA}" srcOrd="1" destOrd="0" presId="urn:microsoft.com/office/officeart/2005/8/layout/orgChart1"/>
    <dgm:cxn modelId="{61AFC0C3-562D-4969-9081-D9DA1A278870}" srcId="{95B05F03-43A1-4237-8503-04A2BC104AAC}" destId="{2E21BE20-57F1-4682-B250-8C3E246E7CEC}" srcOrd="0" destOrd="0" parTransId="{86B0E9BA-18E5-4BE8-A138-5FF7F5B1F922}" sibTransId="{E80DEBDA-CEE9-4833-A95C-BC41F6896075}"/>
    <dgm:cxn modelId="{7F611EC5-0E7E-43CA-8A3A-ECAAEE82F6CA}" type="presOf" srcId="{368AD95B-78B1-4AFF-9A4F-E8BAC87EBD82}" destId="{F3DCA5C9-28BD-48E9-A099-1CF7612FBCA6}" srcOrd="0" destOrd="0" presId="urn:microsoft.com/office/officeart/2005/8/layout/orgChart1"/>
    <dgm:cxn modelId="{BAA388CE-5C99-4A3A-9941-3126EC9161EE}" srcId="{7C754EE1-DEDB-4ECB-BDEF-E3896F53D34F}" destId="{04EEDC50-78D9-46E7-9C17-8951C3DD1FA2}" srcOrd="0" destOrd="0" parTransId="{8CA39471-D4AE-4FBB-97CA-D0F03FCDA3DB}" sibTransId="{36429F20-542E-4ABA-893E-F3A3A6F58154}"/>
    <dgm:cxn modelId="{87D2CECE-4623-4D75-A3E5-7914FFE1C63E}" type="presOf" srcId="{8786F536-A087-46D8-A5DE-764179E49635}" destId="{56E4BF1B-4600-471E-B785-5A57C64A1D68}" srcOrd="0" destOrd="0" presId="urn:microsoft.com/office/officeart/2005/8/layout/orgChart1"/>
    <dgm:cxn modelId="{DF67ECD6-2407-484B-A9C0-6EAB7C66D220}" type="presOf" srcId="{04EEDC50-78D9-46E7-9C17-8951C3DD1FA2}" destId="{33FE959B-0DAE-441F-8DEB-E8C4A5EB99BD}" srcOrd="1" destOrd="0" presId="urn:microsoft.com/office/officeart/2005/8/layout/orgChart1"/>
    <dgm:cxn modelId="{1C6B69E2-B9DF-4512-96E9-D0EC6983D1B4}" type="presOf" srcId="{C89F6FB8-9E0C-402D-A691-59FDA7B77B54}" destId="{0774CBBC-D44F-41C3-A7C8-2C203475BC1E}" srcOrd="0" destOrd="0" presId="urn:microsoft.com/office/officeart/2005/8/layout/orgChart1"/>
    <dgm:cxn modelId="{F299EAE2-5133-42F4-BA5E-834DD6EA3A72}" srcId="{EF55251A-F99A-4B5D-8930-65A49FC37146}" destId="{B940777C-018F-42FD-9F61-A60812B1398C}" srcOrd="0" destOrd="0" parTransId="{54345362-0932-406D-94B0-4F8DAF929320}" sibTransId="{175E1AE3-5D3F-43FD-B1D4-907DD552A328}"/>
    <dgm:cxn modelId="{88C2A4E5-E85C-406B-9F01-A5775D0A36C4}" type="presOf" srcId="{95B05F03-43A1-4237-8503-04A2BC104AAC}" destId="{35555C13-2D98-4710-A116-821D6657BA80}" srcOrd="0" destOrd="0" presId="urn:microsoft.com/office/officeart/2005/8/layout/orgChart1"/>
    <dgm:cxn modelId="{3AF50CE7-5F49-4766-9CFD-A53886A22C9F}" type="presOf" srcId="{368AD95B-78B1-4AFF-9A4F-E8BAC87EBD82}" destId="{AF2129BD-F493-49E7-BD83-7A0D13130286}" srcOrd="1" destOrd="0" presId="urn:microsoft.com/office/officeart/2005/8/layout/orgChart1"/>
    <dgm:cxn modelId="{22E64FF7-6B67-439C-9F23-5AF368CFE3F1}" type="presOf" srcId="{04EEDC50-78D9-46E7-9C17-8951C3DD1FA2}" destId="{4E944F19-71EB-4900-BED5-8DBF224D0C79}" srcOrd="0" destOrd="0" presId="urn:microsoft.com/office/officeart/2005/8/layout/orgChart1"/>
    <dgm:cxn modelId="{97435CF8-A89F-4FA8-9BC6-EBC31489114E}" type="presOf" srcId="{8BED6E20-0C12-493E-A694-B60C5FFEC17E}" destId="{1A5CE28B-FD22-4C1F-87E2-87F001E09BCD}" srcOrd="0" destOrd="0" presId="urn:microsoft.com/office/officeart/2005/8/layout/orgChart1"/>
    <dgm:cxn modelId="{9B44A113-BDB4-41F9-BC6C-D71A570E2512}" type="presParOf" srcId="{C4A3F0B3-5AF9-4D3A-892D-91B7629699EC}" destId="{FBC60661-9F43-4FB7-9F93-213BA1396103}" srcOrd="0" destOrd="0" presId="urn:microsoft.com/office/officeart/2005/8/layout/orgChart1"/>
    <dgm:cxn modelId="{E854E635-BB74-4D11-A97E-97A8E0D3AC63}" type="presParOf" srcId="{FBC60661-9F43-4FB7-9F93-213BA1396103}" destId="{0E824B0D-EFC3-4E98-8F33-C8F4AD643887}" srcOrd="0" destOrd="0" presId="urn:microsoft.com/office/officeart/2005/8/layout/orgChart1"/>
    <dgm:cxn modelId="{45286BD2-C595-43A4-915A-5B1FC81123BF}" type="presParOf" srcId="{0E824B0D-EFC3-4E98-8F33-C8F4AD643887}" destId="{C6901245-5046-4BDB-94A0-5CB7A93CDC58}" srcOrd="0" destOrd="0" presId="urn:microsoft.com/office/officeart/2005/8/layout/orgChart1"/>
    <dgm:cxn modelId="{1273836B-99AC-45F5-A1D4-74A7DF20BB22}" type="presParOf" srcId="{0E824B0D-EFC3-4E98-8F33-C8F4AD643887}" destId="{E9C9D7D6-F667-4F58-A9CE-719320DF7042}" srcOrd="1" destOrd="0" presId="urn:microsoft.com/office/officeart/2005/8/layout/orgChart1"/>
    <dgm:cxn modelId="{D319FFA6-9C30-4EDC-83EF-2C32E564CC12}" type="presParOf" srcId="{FBC60661-9F43-4FB7-9F93-213BA1396103}" destId="{007946EF-D8B8-4317-9639-3E8904924767}" srcOrd="1" destOrd="0" presId="urn:microsoft.com/office/officeart/2005/8/layout/orgChart1"/>
    <dgm:cxn modelId="{D925642B-D8FB-4A13-80FF-A05CCA73FD1F}" type="presParOf" srcId="{007946EF-D8B8-4317-9639-3E8904924767}" destId="{38CE6A04-9CB1-4C54-AD57-DFC8C8D4BE16}" srcOrd="0" destOrd="0" presId="urn:microsoft.com/office/officeart/2005/8/layout/orgChart1"/>
    <dgm:cxn modelId="{2970BFFC-8C6A-49A5-8F11-6A6C6B355B43}" type="presParOf" srcId="{007946EF-D8B8-4317-9639-3E8904924767}" destId="{15D2E6CE-EE2A-42C6-A962-828DF7B7AC18}" srcOrd="1" destOrd="0" presId="urn:microsoft.com/office/officeart/2005/8/layout/orgChart1"/>
    <dgm:cxn modelId="{3D89B908-5CA8-4EBF-B5E3-B47C66C1A332}" type="presParOf" srcId="{15D2E6CE-EE2A-42C6-A962-828DF7B7AC18}" destId="{31FDF32D-CBF4-427B-AFD5-9FC69BC0FC0F}" srcOrd="0" destOrd="0" presId="urn:microsoft.com/office/officeart/2005/8/layout/orgChart1"/>
    <dgm:cxn modelId="{CB8B9DC3-5B5F-4E31-A0A7-3E5C51D04FB1}" type="presParOf" srcId="{31FDF32D-CBF4-427B-AFD5-9FC69BC0FC0F}" destId="{D821F4BD-4BDC-4A0E-8AE7-0A22BEF7C80F}" srcOrd="0" destOrd="0" presId="urn:microsoft.com/office/officeart/2005/8/layout/orgChart1"/>
    <dgm:cxn modelId="{2BBEC04D-B351-47AD-9D75-81ED7179A214}" type="presParOf" srcId="{31FDF32D-CBF4-427B-AFD5-9FC69BC0FC0F}" destId="{04DF0D1E-CBAB-42D7-BE93-3638601F60DD}" srcOrd="1" destOrd="0" presId="urn:microsoft.com/office/officeart/2005/8/layout/orgChart1"/>
    <dgm:cxn modelId="{2D89C38C-6B61-454C-AE20-982594C95893}" type="presParOf" srcId="{15D2E6CE-EE2A-42C6-A962-828DF7B7AC18}" destId="{2574E956-1A8D-4A4E-9524-E891750EA330}" srcOrd="1" destOrd="0" presId="urn:microsoft.com/office/officeart/2005/8/layout/orgChart1"/>
    <dgm:cxn modelId="{296FE891-A897-4C1F-AAA8-39828E71D134}" type="presParOf" srcId="{2574E956-1A8D-4A4E-9524-E891750EA330}" destId="{0E7BB377-E559-4599-9030-237EE67C72C2}" srcOrd="0" destOrd="0" presId="urn:microsoft.com/office/officeart/2005/8/layout/orgChart1"/>
    <dgm:cxn modelId="{7701E7C7-A8D3-4745-9890-1C9BF60E14A6}" type="presParOf" srcId="{2574E956-1A8D-4A4E-9524-E891750EA330}" destId="{0448A6E4-29AC-414F-A90F-D5280EF8F83B}" srcOrd="1" destOrd="0" presId="urn:microsoft.com/office/officeart/2005/8/layout/orgChart1"/>
    <dgm:cxn modelId="{242A9AF3-72BE-46A3-87D0-9AD41B162DE2}" type="presParOf" srcId="{0448A6E4-29AC-414F-A90F-D5280EF8F83B}" destId="{B6782FCA-4B30-4AD2-A3DF-2890C1DFC934}" srcOrd="0" destOrd="0" presId="urn:microsoft.com/office/officeart/2005/8/layout/orgChart1"/>
    <dgm:cxn modelId="{8E4ADC83-5813-4D8A-ABA1-3DB4170D1964}" type="presParOf" srcId="{B6782FCA-4B30-4AD2-A3DF-2890C1DFC934}" destId="{4E944F19-71EB-4900-BED5-8DBF224D0C79}" srcOrd="0" destOrd="0" presId="urn:microsoft.com/office/officeart/2005/8/layout/orgChart1"/>
    <dgm:cxn modelId="{3A19F516-94C7-411D-A2B5-85C5A4A442EE}" type="presParOf" srcId="{B6782FCA-4B30-4AD2-A3DF-2890C1DFC934}" destId="{33FE959B-0DAE-441F-8DEB-E8C4A5EB99BD}" srcOrd="1" destOrd="0" presId="urn:microsoft.com/office/officeart/2005/8/layout/orgChart1"/>
    <dgm:cxn modelId="{FA553656-B4FE-42C6-9981-06B4E7C1D87B}" type="presParOf" srcId="{0448A6E4-29AC-414F-A90F-D5280EF8F83B}" destId="{5C53463D-AD11-41B5-AEB1-1A55C3FE3B42}" srcOrd="1" destOrd="0" presId="urn:microsoft.com/office/officeart/2005/8/layout/orgChart1"/>
    <dgm:cxn modelId="{CE9E4B90-C029-4905-AE34-E63FF7AA8A69}" type="presParOf" srcId="{5C53463D-AD11-41B5-AEB1-1A55C3FE3B42}" destId="{0774CBBC-D44F-41C3-A7C8-2C203475BC1E}" srcOrd="0" destOrd="0" presId="urn:microsoft.com/office/officeart/2005/8/layout/orgChart1"/>
    <dgm:cxn modelId="{F7925A13-3EDB-4764-A52C-801AB6F1D023}" type="presParOf" srcId="{5C53463D-AD11-41B5-AEB1-1A55C3FE3B42}" destId="{28E3B384-7A2A-4CD2-8849-90E62928ABC9}" srcOrd="1" destOrd="0" presId="urn:microsoft.com/office/officeart/2005/8/layout/orgChart1"/>
    <dgm:cxn modelId="{7740B971-9EA8-4D6B-9A99-EE1157F599DF}" type="presParOf" srcId="{28E3B384-7A2A-4CD2-8849-90E62928ABC9}" destId="{BCF72727-D864-4D0E-B4E2-6F593E2B148F}" srcOrd="0" destOrd="0" presId="urn:microsoft.com/office/officeart/2005/8/layout/orgChart1"/>
    <dgm:cxn modelId="{C63B8ED0-FE56-451D-92EA-6A3DBDC11612}" type="presParOf" srcId="{BCF72727-D864-4D0E-B4E2-6F593E2B148F}" destId="{F3DCA5C9-28BD-48E9-A099-1CF7612FBCA6}" srcOrd="0" destOrd="0" presId="urn:microsoft.com/office/officeart/2005/8/layout/orgChart1"/>
    <dgm:cxn modelId="{78A806D0-67C5-4EDB-A5E9-D065B0B458D6}" type="presParOf" srcId="{BCF72727-D864-4D0E-B4E2-6F593E2B148F}" destId="{AF2129BD-F493-49E7-BD83-7A0D13130286}" srcOrd="1" destOrd="0" presId="urn:microsoft.com/office/officeart/2005/8/layout/orgChart1"/>
    <dgm:cxn modelId="{DD1340D8-5A9D-47B3-A737-79D7E07FD7E0}" type="presParOf" srcId="{28E3B384-7A2A-4CD2-8849-90E62928ABC9}" destId="{4D3C5787-FFD6-4EF6-89C7-0F2FC31AF4C3}" srcOrd="1" destOrd="0" presId="urn:microsoft.com/office/officeart/2005/8/layout/orgChart1"/>
    <dgm:cxn modelId="{75BE61D8-93BE-4E88-976D-42B398A4DA54}" type="presParOf" srcId="{28E3B384-7A2A-4CD2-8849-90E62928ABC9}" destId="{44B18CEE-A0F7-4992-97F1-D4916360D6DA}" srcOrd="2" destOrd="0" presId="urn:microsoft.com/office/officeart/2005/8/layout/orgChart1"/>
    <dgm:cxn modelId="{309CE547-D9D6-4E5A-9848-483F453D3567}" type="presParOf" srcId="{0448A6E4-29AC-414F-A90F-D5280EF8F83B}" destId="{C877D4D3-3E41-4BF2-88EC-589CD0D8E647}" srcOrd="2" destOrd="0" presId="urn:microsoft.com/office/officeart/2005/8/layout/orgChart1"/>
    <dgm:cxn modelId="{79295CDF-8D99-4D4E-8F40-EA18B00963D9}" type="presParOf" srcId="{15D2E6CE-EE2A-42C6-A962-828DF7B7AC18}" destId="{65EF928A-66D4-4685-94AF-A9CE0118B9C7}" srcOrd="2" destOrd="0" presId="urn:microsoft.com/office/officeart/2005/8/layout/orgChart1"/>
    <dgm:cxn modelId="{36F8FA45-5C8B-42F7-BD06-6EB929A794DD}" type="presParOf" srcId="{007946EF-D8B8-4317-9639-3E8904924767}" destId="{113BE0E7-21A3-44E7-B6AC-3492D4E92EA3}" srcOrd="2" destOrd="0" presId="urn:microsoft.com/office/officeart/2005/8/layout/orgChart1"/>
    <dgm:cxn modelId="{BF4C9AFF-5FBB-46BE-8273-229987C9537A}" type="presParOf" srcId="{007946EF-D8B8-4317-9639-3E8904924767}" destId="{9253A7FE-FF2B-402E-BE21-A2F8D929B99E}" srcOrd="3" destOrd="0" presId="urn:microsoft.com/office/officeart/2005/8/layout/orgChart1"/>
    <dgm:cxn modelId="{BCA6C55D-7598-40EE-B6FC-C82ADCF6DE8C}" type="presParOf" srcId="{9253A7FE-FF2B-402E-BE21-A2F8D929B99E}" destId="{CBF285DE-1424-4B7A-BE26-7BA0181DE709}" srcOrd="0" destOrd="0" presId="urn:microsoft.com/office/officeart/2005/8/layout/orgChart1"/>
    <dgm:cxn modelId="{4588DAF4-9BEA-4FBA-819A-F82F869B2E7F}" type="presParOf" srcId="{CBF285DE-1424-4B7A-BE26-7BA0181DE709}" destId="{35555C13-2D98-4710-A116-821D6657BA80}" srcOrd="0" destOrd="0" presId="urn:microsoft.com/office/officeart/2005/8/layout/orgChart1"/>
    <dgm:cxn modelId="{EB7FAED8-70C1-43F0-8D3A-32DF2356F01D}" type="presParOf" srcId="{CBF285DE-1424-4B7A-BE26-7BA0181DE709}" destId="{3E8DF04A-DA94-4A43-B749-1FC16217E834}" srcOrd="1" destOrd="0" presId="urn:microsoft.com/office/officeart/2005/8/layout/orgChart1"/>
    <dgm:cxn modelId="{21367E44-6E49-46DD-96BD-038D068CBDE9}" type="presParOf" srcId="{9253A7FE-FF2B-402E-BE21-A2F8D929B99E}" destId="{D42E04DF-DC4A-4975-915F-4FB2647DF8B4}" srcOrd="1" destOrd="0" presId="urn:microsoft.com/office/officeart/2005/8/layout/orgChart1"/>
    <dgm:cxn modelId="{396EE5E9-F01E-4BE3-B35B-2E6B04DB63D0}" type="presParOf" srcId="{D42E04DF-DC4A-4975-915F-4FB2647DF8B4}" destId="{C5FD2E2F-F05B-4AB5-AE65-2F6EF5CB2A4B}" srcOrd="0" destOrd="0" presId="urn:microsoft.com/office/officeart/2005/8/layout/orgChart1"/>
    <dgm:cxn modelId="{FA6E9D14-CCF5-4548-8F5E-31E2D32FD81E}" type="presParOf" srcId="{D42E04DF-DC4A-4975-915F-4FB2647DF8B4}" destId="{F241F25A-EF57-458A-846F-429A8F6EEDB1}" srcOrd="1" destOrd="0" presId="urn:microsoft.com/office/officeart/2005/8/layout/orgChart1"/>
    <dgm:cxn modelId="{09DA611F-1D92-48DE-A2AA-251BC260996E}" type="presParOf" srcId="{F241F25A-EF57-458A-846F-429A8F6EEDB1}" destId="{5E3FFDF6-D7FB-4AB1-9708-8D7E267AEECE}" srcOrd="0" destOrd="0" presId="urn:microsoft.com/office/officeart/2005/8/layout/orgChart1"/>
    <dgm:cxn modelId="{235EE28F-533C-4C5D-AA3F-9D9347119CEE}" type="presParOf" srcId="{5E3FFDF6-D7FB-4AB1-9708-8D7E267AEECE}" destId="{B3FC76F1-CAE6-41DE-A960-12EAF608AA6A}" srcOrd="0" destOrd="0" presId="urn:microsoft.com/office/officeart/2005/8/layout/orgChart1"/>
    <dgm:cxn modelId="{7A115E4A-3BC3-4EA4-AD01-071DCC1C5F2A}" type="presParOf" srcId="{5E3FFDF6-D7FB-4AB1-9708-8D7E267AEECE}" destId="{20493A2C-97FE-4D9A-8EA8-DAA4F2276046}" srcOrd="1" destOrd="0" presId="urn:microsoft.com/office/officeart/2005/8/layout/orgChart1"/>
    <dgm:cxn modelId="{1016C26E-0BC9-4C81-A387-92ECB6ECB180}" type="presParOf" srcId="{F241F25A-EF57-458A-846F-429A8F6EEDB1}" destId="{BF93E328-4230-489E-B13B-4E71A917C555}" srcOrd="1" destOrd="0" presId="urn:microsoft.com/office/officeart/2005/8/layout/orgChart1"/>
    <dgm:cxn modelId="{F45436E2-C66A-4C65-A948-4AE290AB583A}" type="presParOf" srcId="{F241F25A-EF57-458A-846F-429A8F6EEDB1}" destId="{5F81EDC8-A170-4384-A923-A2D337513D6C}" srcOrd="2" destOrd="0" presId="urn:microsoft.com/office/officeart/2005/8/layout/orgChart1"/>
    <dgm:cxn modelId="{AF16C680-0C19-44F2-9031-B74CB427A070}" type="presParOf" srcId="{9253A7FE-FF2B-402E-BE21-A2F8D929B99E}" destId="{5C522F21-376D-4F57-8E3B-2D9812D9A20C}" srcOrd="2" destOrd="0" presId="urn:microsoft.com/office/officeart/2005/8/layout/orgChart1"/>
    <dgm:cxn modelId="{1B32E070-AD57-4A2B-897D-0F214C31FDB5}" type="presParOf" srcId="{007946EF-D8B8-4317-9639-3E8904924767}" destId="{1A5CE28B-FD22-4C1F-87E2-87F001E09BCD}" srcOrd="4" destOrd="0" presId="urn:microsoft.com/office/officeart/2005/8/layout/orgChart1"/>
    <dgm:cxn modelId="{527307A3-66C8-4D79-8D35-4C520B809C09}" type="presParOf" srcId="{007946EF-D8B8-4317-9639-3E8904924767}" destId="{31F68357-75A6-4E9D-9C86-542980C889A5}" srcOrd="5" destOrd="0" presId="urn:microsoft.com/office/officeart/2005/8/layout/orgChart1"/>
    <dgm:cxn modelId="{2E8C8DB5-D4E4-489A-808C-7F756B179F36}" type="presParOf" srcId="{31F68357-75A6-4E9D-9C86-542980C889A5}" destId="{416C50D1-4748-437E-9BC3-3322030295E5}" srcOrd="0" destOrd="0" presId="urn:microsoft.com/office/officeart/2005/8/layout/orgChart1"/>
    <dgm:cxn modelId="{4BDE930C-1FD1-4EA1-9CDB-EA4679E9576E}" type="presParOf" srcId="{416C50D1-4748-437E-9BC3-3322030295E5}" destId="{B5957112-2202-4AB4-9CFE-4BDA65947D64}" srcOrd="0" destOrd="0" presId="urn:microsoft.com/office/officeart/2005/8/layout/orgChart1"/>
    <dgm:cxn modelId="{5C5F5DAF-BCFB-4340-9157-8F04836AFF5A}" type="presParOf" srcId="{416C50D1-4748-437E-9BC3-3322030295E5}" destId="{941CF12D-CA6B-4A2C-8E88-5CF364F84918}" srcOrd="1" destOrd="0" presId="urn:microsoft.com/office/officeart/2005/8/layout/orgChart1"/>
    <dgm:cxn modelId="{5F3A4CD6-E829-4BF1-8ADC-7ADFF4EB4906}" type="presParOf" srcId="{31F68357-75A6-4E9D-9C86-542980C889A5}" destId="{AE5A1657-B7FF-4FC5-9706-FE4EE7F45FE8}" srcOrd="1" destOrd="0" presId="urn:microsoft.com/office/officeart/2005/8/layout/orgChart1"/>
    <dgm:cxn modelId="{A7643D69-CC2F-40DA-B70A-8A9AD9723BC8}" type="presParOf" srcId="{AE5A1657-B7FF-4FC5-9706-FE4EE7F45FE8}" destId="{54CC68E0-3D9C-48D8-8E4D-D83D13DA2503}" srcOrd="0" destOrd="0" presId="urn:microsoft.com/office/officeart/2005/8/layout/orgChart1"/>
    <dgm:cxn modelId="{22D9FC71-4E33-49CF-8582-20C09A3371B2}" type="presParOf" srcId="{AE5A1657-B7FF-4FC5-9706-FE4EE7F45FE8}" destId="{82F600F2-30AA-483A-A1CB-2B8886F75B3B}" srcOrd="1" destOrd="0" presId="urn:microsoft.com/office/officeart/2005/8/layout/orgChart1"/>
    <dgm:cxn modelId="{7A8364B2-033F-41C5-B9CC-3CCE48F01730}" type="presParOf" srcId="{82F600F2-30AA-483A-A1CB-2B8886F75B3B}" destId="{AA57D440-3E52-4444-8663-56DA68B0B152}" srcOrd="0" destOrd="0" presId="urn:microsoft.com/office/officeart/2005/8/layout/orgChart1"/>
    <dgm:cxn modelId="{08769301-5A1B-432E-9796-E566765F41C6}" type="presParOf" srcId="{AA57D440-3E52-4444-8663-56DA68B0B152}" destId="{6DD90123-0299-40D9-BC88-86019266024A}" srcOrd="0" destOrd="0" presId="urn:microsoft.com/office/officeart/2005/8/layout/orgChart1"/>
    <dgm:cxn modelId="{A38A83C6-32A4-4A2E-A3DF-F233D41FCF64}" type="presParOf" srcId="{AA57D440-3E52-4444-8663-56DA68B0B152}" destId="{D962C608-0F42-46B1-92D9-DE302834486D}" srcOrd="1" destOrd="0" presId="urn:microsoft.com/office/officeart/2005/8/layout/orgChart1"/>
    <dgm:cxn modelId="{7D14BE40-1CD1-4390-915F-4CF790DA988E}" type="presParOf" srcId="{82F600F2-30AA-483A-A1CB-2B8886F75B3B}" destId="{CD2CA944-33F7-40E8-855E-A38A5A67D221}" srcOrd="1" destOrd="0" presId="urn:microsoft.com/office/officeart/2005/8/layout/orgChart1"/>
    <dgm:cxn modelId="{931C1455-1CF9-4834-BC2C-A0D85854CBC0}" type="presParOf" srcId="{82F600F2-30AA-483A-A1CB-2B8886F75B3B}" destId="{B06395CD-4305-4E37-ABC1-B26D78261BAA}" srcOrd="2" destOrd="0" presId="urn:microsoft.com/office/officeart/2005/8/layout/orgChart1"/>
    <dgm:cxn modelId="{8DD41143-128D-47E5-8E53-C266D6924BFE}" type="presParOf" srcId="{AE5A1657-B7FF-4FC5-9706-FE4EE7F45FE8}" destId="{7CEC7866-6CC2-4E48-B928-77CF0B77E1E6}" srcOrd="2" destOrd="0" presId="urn:microsoft.com/office/officeart/2005/8/layout/orgChart1"/>
    <dgm:cxn modelId="{6DA3AB13-D7B6-48F3-BC72-793A8D28909C}" type="presParOf" srcId="{AE5A1657-B7FF-4FC5-9706-FE4EE7F45FE8}" destId="{F3D5E76F-124C-422A-B669-9F2D64A7EB6D}" srcOrd="3" destOrd="0" presId="urn:microsoft.com/office/officeart/2005/8/layout/orgChart1"/>
    <dgm:cxn modelId="{DA55DDD7-063F-4A7B-9FF7-3B291631F299}" type="presParOf" srcId="{F3D5E76F-124C-422A-B669-9F2D64A7EB6D}" destId="{9D43039C-1E33-45C6-9EA3-15C0A04B1535}" srcOrd="0" destOrd="0" presId="urn:microsoft.com/office/officeart/2005/8/layout/orgChart1"/>
    <dgm:cxn modelId="{9AA2C76A-3409-4575-911E-E485423391F7}" type="presParOf" srcId="{9D43039C-1E33-45C6-9EA3-15C0A04B1535}" destId="{56E4BF1B-4600-471E-B785-5A57C64A1D68}" srcOrd="0" destOrd="0" presId="urn:microsoft.com/office/officeart/2005/8/layout/orgChart1"/>
    <dgm:cxn modelId="{032498A0-BF9F-4297-9938-710215CBCCAE}" type="presParOf" srcId="{9D43039C-1E33-45C6-9EA3-15C0A04B1535}" destId="{2405DD86-8800-4A7D-88E0-D641A43F11EA}" srcOrd="1" destOrd="0" presId="urn:microsoft.com/office/officeart/2005/8/layout/orgChart1"/>
    <dgm:cxn modelId="{889E060E-C468-4CE6-9463-B4811B75CEB9}" type="presParOf" srcId="{F3D5E76F-124C-422A-B669-9F2D64A7EB6D}" destId="{8B7F2A6E-F8D8-4162-8AA9-B065D0B72C82}" srcOrd="1" destOrd="0" presId="urn:microsoft.com/office/officeart/2005/8/layout/orgChart1"/>
    <dgm:cxn modelId="{101E4BB7-8C72-4EF5-8308-98E3697A5223}" type="presParOf" srcId="{F3D5E76F-124C-422A-B669-9F2D64A7EB6D}" destId="{D5C8111F-151C-438C-8959-2CD56E0223A4}" srcOrd="2" destOrd="0" presId="urn:microsoft.com/office/officeart/2005/8/layout/orgChart1"/>
    <dgm:cxn modelId="{2EFBEC75-96D4-48FD-9ECC-8D45DC4BC560}" type="presParOf" srcId="{31F68357-75A6-4E9D-9C86-542980C889A5}" destId="{695DA7DA-EBA5-44FF-BA5F-DA302298514B}" srcOrd="2" destOrd="0" presId="urn:microsoft.com/office/officeart/2005/8/layout/orgChart1"/>
    <dgm:cxn modelId="{10EC7F8D-3A05-4B69-8263-9FD89D6B5C5F}" type="presParOf" srcId="{FBC60661-9F43-4FB7-9F93-213BA1396103}" destId="{EFD527BC-ED36-4469-86EE-C7823EDABB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C98EF-08DF-4FCB-BFEF-94D9649E6666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11880000"/>
            <a:gd name="adj2" fmla="val 16200000"/>
            <a:gd name="adj3" fmla="val 4642"/>
          </a:avLst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CE1658-A758-4E6C-8363-33163CD9583B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7560000"/>
            <a:gd name="adj2" fmla="val 11880000"/>
            <a:gd name="adj3" fmla="val 4642"/>
          </a:avLst>
        </a:prstGeom>
        <a:solidFill>
          <a:schemeClr val="accent5">
            <a:hueOff val="6128967"/>
            <a:satOff val="4183"/>
            <a:lumOff val="-1176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2AFEEA-C663-4849-BABD-ED4F73D64F29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3240000"/>
            <a:gd name="adj2" fmla="val 7560000"/>
            <a:gd name="adj3" fmla="val 4642"/>
          </a:avLst>
        </a:prstGeom>
        <a:solidFill>
          <a:schemeClr val="accent5">
            <a:hueOff val="4085978"/>
            <a:satOff val="2788"/>
            <a:lumOff val="-784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ADC28F-868B-4321-B71C-F672CE66A8AD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20520000"/>
            <a:gd name="adj2" fmla="val 3240000"/>
            <a:gd name="adj3" fmla="val 4642"/>
          </a:avLst>
        </a:prstGeom>
        <a:solidFill>
          <a:schemeClr val="accent5">
            <a:hueOff val="2042989"/>
            <a:satOff val="1394"/>
            <a:lumOff val="-392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BA589E-9EB2-43D0-A5A2-2142536BE894}">
      <dsp:nvSpPr>
        <dsp:cNvPr id="0" name=""/>
        <dsp:cNvSpPr/>
      </dsp:nvSpPr>
      <dsp:spPr>
        <a:xfrm>
          <a:off x="1665493" y="781168"/>
          <a:ext cx="5203413" cy="5203413"/>
        </a:xfrm>
        <a:prstGeom prst="blockArc">
          <a:avLst>
            <a:gd name="adj1" fmla="val 16200000"/>
            <a:gd name="adj2" fmla="val 20520000"/>
            <a:gd name="adj3" fmla="val 46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F061C7-42EC-4945-8F48-0B64C28B5CC9}">
      <dsp:nvSpPr>
        <dsp:cNvPr id="0" name=""/>
        <dsp:cNvSpPr/>
      </dsp:nvSpPr>
      <dsp:spPr>
        <a:xfrm>
          <a:off x="3069133" y="2184808"/>
          <a:ext cx="2396132" cy="23961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700" kern="1200"/>
            <a:t>الميثاق</a:t>
          </a:r>
          <a:endParaRPr lang="en-US" sz="5700" kern="1200" dirty="0"/>
        </a:p>
      </dsp:txBody>
      <dsp:txXfrm>
        <a:off x="3420038" y="2535713"/>
        <a:ext cx="1694322" cy="1694322"/>
      </dsp:txXfrm>
    </dsp:sp>
    <dsp:sp modelId="{D4B58C66-F772-40F1-A797-AFD78AC21B1F}">
      <dsp:nvSpPr>
        <dsp:cNvPr id="0" name=""/>
        <dsp:cNvSpPr/>
      </dsp:nvSpPr>
      <dsp:spPr>
        <a:xfrm>
          <a:off x="3428553" y="2904"/>
          <a:ext cx="1677292" cy="167729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دستور اليونسكو</a:t>
          </a:r>
          <a:endParaRPr lang="en-US" sz="2200" kern="1200" dirty="0"/>
        </a:p>
      </dsp:txBody>
      <dsp:txXfrm>
        <a:off x="3674187" y="248538"/>
        <a:ext cx="1186024" cy="1186024"/>
      </dsp:txXfrm>
    </dsp:sp>
    <dsp:sp modelId="{350FF330-F5E4-4404-8615-7B156DEAD07C}">
      <dsp:nvSpPr>
        <dsp:cNvPr id="0" name=""/>
        <dsp:cNvSpPr/>
      </dsp:nvSpPr>
      <dsp:spPr>
        <a:xfrm>
          <a:off x="5845496" y="1758916"/>
          <a:ext cx="1677292" cy="1677292"/>
        </a:xfrm>
        <a:prstGeom prst="ellipse">
          <a:avLst/>
        </a:prstGeom>
        <a:solidFill>
          <a:schemeClr val="accent5">
            <a:hueOff val="2042989"/>
            <a:satOff val="1394"/>
            <a:lumOff val="-3921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اتفاقية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اتحاد البريد العالمي</a:t>
          </a:r>
          <a:endParaRPr lang="en-US" sz="2200" kern="1200" dirty="0"/>
        </a:p>
      </dsp:txBody>
      <dsp:txXfrm>
        <a:off x="6091130" y="2004550"/>
        <a:ext cx="1186024" cy="1186024"/>
      </dsp:txXfrm>
    </dsp:sp>
    <dsp:sp modelId="{7157AFA2-1211-474F-9B0E-F17ADF5AA68E}">
      <dsp:nvSpPr>
        <dsp:cNvPr id="0" name=""/>
        <dsp:cNvSpPr/>
      </dsp:nvSpPr>
      <dsp:spPr>
        <a:xfrm>
          <a:off x="4922306" y="4600203"/>
          <a:ext cx="1677292" cy="1677292"/>
        </a:xfrm>
        <a:prstGeom prst="ellipse">
          <a:avLst/>
        </a:prstGeom>
        <a:solidFill>
          <a:schemeClr val="accent5">
            <a:hueOff val="4085978"/>
            <a:satOff val="2788"/>
            <a:lumOff val="-7843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ميثاق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</a:t>
          </a:r>
          <a:endParaRPr lang="en-US" sz="2200" kern="1200" dirty="0"/>
        </a:p>
      </dsp:txBody>
      <dsp:txXfrm>
        <a:off x="5167940" y="4845837"/>
        <a:ext cx="1186024" cy="1186024"/>
      </dsp:txXfrm>
    </dsp:sp>
    <dsp:sp modelId="{CBD97DC2-6D9E-487A-A8A6-50F4027A0B27}">
      <dsp:nvSpPr>
        <dsp:cNvPr id="0" name=""/>
        <dsp:cNvSpPr/>
      </dsp:nvSpPr>
      <dsp:spPr>
        <a:xfrm>
          <a:off x="1934800" y="4600203"/>
          <a:ext cx="1677292" cy="1677292"/>
        </a:xfrm>
        <a:prstGeom prst="ellipse">
          <a:avLst/>
        </a:prstGeom>
        <a:solidFill>
          <a:schemeClr val="accent5">
            <a:hueOff val="6128967"/>
            <a:satOff val="4183"/>
            <a:lumOff val="-11764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عهد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عصبة الامم</a:t>
          </a:r>
          <a:endParaRPr lang="en-US" sz="2200" kern="1200" dirty="0"/>
        </a:p>
      </dsp:txBody>
      <dsp:txXfrm>
        <a:off x="2180434" y="4845837"/>
        <a:ext cx="1186024" cy="1186024"/>
      </dsp:txXfrm>
    </dsp:sp>
    <dsp:sp modelId="{ADADFDFB-C62E-4E63-83E5-C47AD2A7589E}">
      <dsp:nvSpPr>
        <dsp:cNvPr id="0" name=""/>
        <dsp:cNvSpPr/>
      </dsp:nvSpPr>
      <dsp:spPr>
        <a:xfrm>
          <a:off x="1011610" y="1758916"/>
          <a:ext cx="1677292" cy="1677292"/>
        </a:xfrm>
        <a:prstGeom prst="ellipse">
          <a:avLst/>
        </a:prstGeom>
        <a:solidFill>
          <a:schemeClr val="accent5">
            <a:hueOff val="8171956"/>
            <a:satOff val="5577"/>
            <a:lumOff val="-15685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النظام الاساسي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/>
            <a:t>صندوق النقد</a:t>
          </a:r>
          <a:endParaRPr lang="en-US" sz="2200" kern="1200" dirty="0"/>
        </a:p>
      </dsp:txBody>
      <dsp:txXfrm>
        <a:off x="1257244" y="2004550"/>
        <a:ext cx="1186024" cy="1186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4615A-2B72-4665-A6B3-AE7EAFBAD96D}">
      <dsp:nvSpPr>
        <dsp:cNvPr id="0" name=""/>
        <dsp:cNvSpPr/>
      </dsp:nvSpPr>
      <dsp:spPr>
        <a:xfrm>
          <a:off x="5710" y="1962546"/>
          <a:ext cx="3487740" cy="17438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900" kern="1200" dirty="0"/>
            <a:t>الميثاق</a:t>
          </a:r>
          <a:endParaRPr lang="en-US" sz="5900" kern="1200" dirty="0"/>
        </a:p>
      </dsp:txBody>
      <dsp:txXfrm>
        <a:off x="56786" y="2013622"/>
        <a:ext cx="3385588" cy="1641718"/>
      </dsp:txXfrm>
    </dsp:sp>
    <dsp:sp modelId="{7CDF2698-E7AC-45F8-86BD-9CF79F52ECE9}">
      <dsp:nvSpPr>
        <dsp:cNvPr id="0" name=""/>
        <dsp:cNvSpPr/>
      </dsp:nvSpPr>
      <dsp:spPr>
        <a:xfrm rot="19457599">
          <a:off x="3331966" y="2305433"/>
          <a:ext cx="171806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718066" y="2768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148048" y="2290167"/>
        <a:ext cx="85903" cy="85903"/>
      </dsp:txXfrm>
    </dsp:sp>
    <dsp:sp modelId="{30C825B5-F9EA-4CF6-8123-D7F2903B93D9}">
      <dsp:nvSpPr>
        <dsp:cNvPr id="0" name=""/>
        <dsp:cNvSpPr/>
      </dsp:nvSpPr>
      <dsp:spPr>
        <a:xfrm>
          <a:off x="4888548" y="959820"/>
          <a:ext cx="3487740" cy="17438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900" kern="1200" dirty="0"/>
            <a:t>عدد من الدول</a:t>
          </a:r>
          <a:endParaRPr lang="en-US" sz="5900" kern="1200" dirty="0"/>
        </a:p>
      </dsp:txBody>
      <dsp:txXfrm>
        <a:off x="4939624" y="1010896"/>
        <a:ext cx="3385588" cy="1641718"/>
      </dsp:txXfrm>
    </dsp:sp>
    <dsp:sp modelId="{A61DD706-CA2E-446F-92A2-3E3A6403E54C}">
      <dsp:nvSpPr>
        <dsp:cNvPr id="0" name=""/>
        <dsp:cNvSpPr/>
      </dsp:nvSpPr>
      <dsp:spPr>
        <a:xfrm rot="2142401">
          <a:off x="3331966" y="3308158"/>
          <a:ext cx="171806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718066" y="2768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148048" y="3292892"/>
        <a:ext cx="85903" cy="85903"/>
      </dsp:txXfrm>
    </dsp:sp>
    <dsp:sp modelId="{9FA6CC2E-B19E-47B9-B836-10FFBFC33966}">
      <dsp:nvSpPr>
        <dsp:cNvPr id="0" name=""/>
        <dsp:cNvSpPr/>
      </dsp:nvSpPr>
      <dsp:spPr>
        <a:xfrm>
          <a:off x="4888548" y="2965271"/>
          <a:ext cx="3487740" cy="17438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  <a:sp3d extrusionH="28000" prstMaterial="matte"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900" kern="1200" dirty="0"/>
            <a:t>معاهدة</a:t>
          </a:r>
          <a:endParaRPr lang="en-US" sz="5900" kern="1200" dirty="0"/>
        </a:p>
      </dsp:txBody>
      <dsp:txXfrm>
        <a:off x="4939624" y="3016347"/>
        <a:ext cx="3385588" cy="1641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2E46C-2645-4627-88E0-3FF670CFC2E8}">
      <dsp:nvSpPr>
        <dsp:cNvPr id="0" name=""/>
        <dsp:cNvSpPr/>
      </dsp:nvSpPr>
      <dsp:spPr>
        <a:xfrm>
          <a:off x="4096940" y="2728921"/>
          <a:ext cx="2907506" cy="691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478"/>
              </a:lnTo>
              <a:lnTo>
                <a:pt x="2907506" y="471478"/>
              </a:lnTo>
              <a:lnTo>
                <a:pt x="2907506" y="691854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5BE5E-447D-4401-8EB7-13DF5A58092D}">
      <dsp:nvSpPr>
        <dsp:cNvPr id="0" name=""/>
        <dsp:cNvSpPr/>
      </dsp:nvSpPr>
      <dsp:spPr>
        <a:xfrm>
          <a:off x="4051220" y="2728921"/>
          <a:ext cx="91440" cy="6918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1854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FA418-4638-407D-A96A-793D3DE829F7}">
      <dsp:nvSpPr>
        <dsp:cNvPr id="0" name=""/>
        <dsp:cNvSpPr/>
      </dsp:nvSpPr>
      <dsp:spPr>
        <a:xfrm>
          <a:off x="1189434" y="2728921"/>
          <a:ext cx="2907506" cy="691854"/>
        </a:xfrm>
        <a:custGeom>
          <a:avLst/>
          <a:gdLst/>
          <a:ahLst/>
          <a:cxnLst/>
          <a:rect l="0" t="0" r="0" b="0"/>
          <a:pathLst>
            <a:path>
              <a:moveTo>
                <a:pt x="2907506" y="0"/>
              </a:moveTo>
              <a:lnTo>
                <a:pt x="2907506" y="471478"/>
              </a:lnTo>
              <a:lnTo>
                <a:pt x="0" y="471478"/>
              </a:lnTo>
              <a:lnTo>
                <a:pt x="0" y="691854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62CA6-57A0-44AF-81DE-B750F5F5A984}">
      <dsp:nvSpPr>
        <dsp:cNvPr id="0" name=""/>
        <dsp:cNvSpPr/>
      </dsp:nvSpPr>
      <dsp:spPr>
        <a:xfrm>
          <a:off x="2907506" y="1218339"/>
          <a:ext cx="2378868" cy="15105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E5651B-FBFB-4AF1-914C-0AC87ABE9DDD}">
      <dsp:nvSpPr>
        <dsp:cNvPr id="0" name=""/>
        <dsp:cNvSpPr/>
      </dsp:nvSpPr>
      <dsp:spPr>
        <a:xfrm>
          <a:off x="3171825" y="1469442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الهيئة</a:t>
          </a:r>
          <a:endParaRPr lang="en-US" sz="4000" kern="1200" dirty="0"/>
        </a:p>
      </dsp:txBody>
      <dsp:txXfrm>
        <a:off x="3216068" y="1513685"/>
        <a:ext cx="2290382" cy="1422095"/>
      </dsp:txXfrm>
    </dsp:sp>
    <dsp:sp modelId="{5C55936D-FF7B-4A7A-83A5-24C78E7C1097}">
      <dsp:nvSpPr>
        <dsp:cNvPr id="0" name=""/>
        <dsp:cNvSpPr/>
      </dsp:nvSpPr>
      <dsp:spPr>
        <a:xfrm>
          <a:off x="0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CEA0B9-7DC9-424E-AD52-F7404DBE492C}">
      <dsp:nvSpPr>
        <dsp:cNvPr id="0" name=""/>
        <dsp:cNvSpPr/>
      </dsp:nvSpPr>
      <dsp:spPr>
        <a:xfrm>
          <a:off x="264318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قرار انشاء</a:t>
          </a:r>
          <a:endParaRPr lang="en-US" sz="4000" kern="1200" dirty="0"/>
        </a:p>
      </dsp:txBody>
      <dsp:txXfrm>
        <a:off x="308561" y="3716121"/>
        <a:ext cx="2290382" cy="1422095"/>
      </dsp:txXfrm>
    </dsp:sp>
    <dsp:sp modelId="{609FAE9E-C3BD-4124-978C-B8451D9ED60E}">
      <dsp:nvSpPr>
        <dsp:cNvPr id="0" name=""/>
        <dsp:cNvSpPr/>
      </dsp:nvSpPr>
      <dsp:spPr>
        <a:xfrm>
          <a:off x="2907506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98FBA8-C265-4504-8BE7-27F5792AAEFA}">
      <dsp:nvSpPr>
        <dsp:cNvPr id="0" name=""/>
        <dsp:cNvSpPr/>
      </dsp:nvSpPr>
      <dsp:spPr>
        <a:xfrm>
          <a:off x="3171824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ادارة مستقلة</a:t>
          </a:r>
          <a:endParaRPr lang="en-US" sz="4000" kern="1200" dirty="0"/>
        </a:p>
      </dsp:txBody>
      <dsp:txXfrm>
        <a:off x="3216067" y="3716121"/>
        <a:ext cx="2290382" cy="1422095"/>
      </dsp:txXfrm>
    </dsp:sp>
    <dsp:sp modelId="{34717E45-A6C2-4E7F-A040-5907D5F63B30}">
      <dsp:nvSpPr>
        <dsp:cNvPr id="0" name=""/>
        <dsp:cNvSpPr/>
      </dsp:nvSpPr>
      <dsp:spPr>
        <a:xfrm>
          <a:off x="5815012" y="3420775"/>
          <a:ext cx="2378868" cy="151058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D65488-624A-4BAF-A44D-B857E2C16AB6}">
      <dsp:nvSpPr>
        <dsp:cNvPr id="0" name=""/>
        <dsp:cNvSpPr/>
      </dsp:nvSpPr>
      <dsp:spPr>
        <a:xfrm>
          <a:off x="6079331" y="3671878"/>
          <a:ext cx="2378868" cy="1510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ميزانية خاصة </a:t>
          </a:r>
          <a:endParaRPr lang="en-US" sz="4000" kern="1200" dirty="0"/>
        </a:p>
      </dsp:txBody>
      <dsp:txXfrm>
        <a:off x="6123574" y="3716121"/>
        <a:ext cx="2290382" cy="14220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E9446-8A07-46D8-927C-A98CF24AC412}">
      <dsp:nvSpPr>
        <dsp:cNvPr id="0" name=""/>
        <dsp:cNvSpPr/>
      </dsp:nvSpPr>
      <dsp:spPr>
        <a:xfrm>
          <a:off x="4060031" y="2405350"/>
          <a:ext cx="2881312" cy="685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7231"/>
              </a:lnTo>
              <a:lnTo>
                <a:pt x="2881312" y="467231"/>
              </a:lnTo>
              <a:lnTo>
                <a:pt x="2881312" y="6856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8CB85-C31D-4B8B-B6D3-6B112C6EC43A}">
      <dsp:nvSpPr>
        <dsp:cNvPr id="0" name=""/>
        <dsp:cNvSpPr/>
      </dsp:nvSpPr>
      <dsp:spPr>
        <a:xfrm>
          <a:off x="4014311" y="2405350"/>
          <a:ext cx="91440" cy="6856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56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F0237-2A42-477E-9FFF-E2D642836C7C}">
      <dsp:nvSpPr>
        <dsp:cNvPr id="0" name=""/>
        <dsp:cNvSpPr/>
      </dsp:nvSpPr>
      <dsp:spPr>
        <a:xfrm>
          <a:off x="1178718" y="2405350"/>
          <a:ext cx="2881312" cy="685621"/>
        </a:xfrm>
        <a:custGeom>
          <a:avLst/>
          <a:gdLst/>
          <a:ahLst/>
          <a:cxnLst/>
          <a:rect l="0" t="0" r="0" b="0"/>
          <a:pathLst>
            <a:path>
              <a:moveTo>
                <a:pt x="2881312" y="0"/>
              </a:moveTo>
              <a:lnTo>
                <a:pt x="2881312" y="467231"/>
              </a:lnTo>
              <a:lnTo>
                <a:pt x="0" y="467231"/>
              </a:lnTo>
              <a:lnTo>
                <a:pt x="0" y="685621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DC00F-11D9-4E37-AA3E-A442ED650C57}">
      <dsp:nvSpPr>
        <dsp:cNvPr id="0" name=""/>
        <dsp:cNvSpPr/>
      </dsp:nvSpPr>
      <dsp:spPr>
        <a:xfrm>
          <a:off x="2881312" y="908377"/>
          <a:ext cx="2357437" cy="14969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57275B-2F66-4F6E-8023-584B4C337963}">
      <dsp:nvSpPr>
        <dsp:cNvPr id="0" name=""/>
        <dsp:cNvSpPr/>
      </dsp:nvSpPr>
      <dsp:spPr>
        <a:xfrm>
          <a:off x="3143250" y="1157218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الدولة</a:t>
          </a:r>
          <a:endParaRPr lang="en-US" sz="4000" kern="1200" dirty="0"/>
        </a:p>
      </dsp:txBody>
      <dsp:txXfrm>
        <a:off x="3187095" y="1201063"/>
        <a:ext cx="2269747" cy="1409282"/>
      </dsp:txXfrm>
    </dsp:sp>
    <dsp:sp modelId="{99E22D73-4A5C-436B-A67B-19D23E4852E1}">
      <dsp:nvSpPr>
        <dsp:cNvPr id="0" name=""/>
        <dsp:cNvSpPr/>
      </dsp:nvSpPr>
      <dsp:spPr>
        <a:xfrm>
          <a:off x="0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361AB5-50C6-4BB0-B697-2FC74F1E80B4}">
      <dsp:nvSpPr>
        <dsp:cNvPr id="0" name=""/>
        <dsp:cNvSpPr/>
      </dsp:nvSpPr>
      <dsp:spPr>
        <a:xfrm>
          <a:off x="261937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سلطة ذات سيادة</a:t>
          </a:r>
          <a:endParaRPr lang="en-US" sz="4000" kern="1200" dirty="0"/>
        </a:p>
      </dsp:txBody>
      <dsp:txXfrm>
        <a:off x="305782" y="3383657"/>
        <a:ext cx="2269747" cy="1409282"/>
      </dsp:txXfrm>
    </dsp:sp>
    <dsp:sp modelId="{547AB6EE-01A1-44D9-AA02-50B5386A8E12}">
      <dsp:nvSpPr>
        <dsp:cNvPr id="0" name=""/>
        <dsp:cNvSpPr/>
      </dsp:nvSpPr>
      <dsp:spPr>
        <a:xfrm>
          <a:off x="2881312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24247D-E551-41CA-9ED6-699781CF5FD4}">
      <dsp:nvSpPr>
        <dsp:cNvPr id="0" name=""/>
        <dsp:cNvSpPr/>
      </dsp:nvSpPr>
      <dsp:spPr>
        <a:xfrm>
          <a:off x="3143250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اقليم</a:t>
          </a:r>
          <a:endParaRPr lang="en-US" sz="4000" kern="1200" dirty="0"/>
        </a:p>
      </dsp:txBody>
      <dsp:txXfrm>
        <a:off x="3187095" y="3383657"/>
        <a:ext cx="2269747" cy="1409282"/>
      </dsp:txXfrm>
    </dsp:sp>
    <dsp:sp modelId="{0827BC54-1C9B-4143-B6E8-81DE17682C08}">
      <dsp:nvSpPr>
        <dsp:cNvPr id="0" name=""/>
        <dsp:cNvSpPr/>
      </dsp:nvSpPr>
      <dsp:spPr>
        <a:xfrm>
          <a:off x="5762625" y="3090971"/>
          <a:ext cx="2357437" cy="14969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C626CD-6983-4401-8640-5DD46EAF87A5}">
      <dsp:nvSpPr>
        <dsp:cNvPr id="0" name=""/>
        <dsp:cNvSpPr/>
      </dsp:nvSpPr>
      <dsp:spPr>
        <a:xfrm>
          <a:off x="6024562" y="3339812"/>
          <a:ext cx="2357437" cy="1496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000" kern="1200" dirty="0"/>
            <a:t>شعب</a:t>
          </a:r>
          <a:endParaRPr lang="en-US" sz="4000" kern="1200" dirty="0"/>
        </a:p>
      </dsp:txBody>
      <dsp:txXfrm>
        <a:off x="6068407" y="3383657"/>
        <a:ext cx="2269747" cy="14092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C7866-6CC2-4E48-B928-77CF0B77E1E6}">
      <dsp:nvSpPr>
        <dsp:cNvPr id="0" name=""/>
        <dsp:cNvSpPr/>
      </dsp:nvSpPr>
      <dsp:spPr>
        <a:xfrm>
          <a:off x="5685642" y="2643475"/>
          <a:ext cx="327293" cy="2552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2893"/>
              </a:lnTo>
              <a:lnTo>
                <a:pt x="327293" y="255289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C68E0-3D9C-48D8-8E4D-D83D13DA2503}">
      <dsp:nvSpPr>
        <dsp:cNvPr id="0" name=""/>
        <dsp:cNvSpPr/>
      </dsp:nvSpPr>
      <dsp:spPr>
        <a:xfrm>
          <a:off x="5685642" y="2643475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CE28B-FD22-4C1F-87E2-87F001E09BCD}">
      <dsp:nvSpPr>
        <dsp:cNvPr id="0" name=""/>
        <dsp:cNvSpPr/>
      </dsp:nvSpPr>
      <dsp:spPr>
        <a:xfrm>
          <a:off x="3918255" y="1094284"/>
          <a:ext cx="2640171" cy="458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105"/>
              </a:lnTo>
              <a:lnTo>
                <a:pt x="2640171" y="229105"/>
              </a:lnTo>
              <a:lnTo>
                <a:pt x="2640171" y="45821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D2E2F-F05B-4AB5-AE65-2F6EF5CB2A4B}">
      <dsp:nvSpPr>
        <dsp:cNvPr id="0" name=""/>
        <dsp:cNvSpPr/>
      </dsp:nvSpPr>
      <dsp:spPr>
        <a:xfrm>
          <a:off x="3045471" y="2643475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BE0E7-21A3-44E7-B6AC-3492D4E92EA3}">
      <dsp:nvSpPr>
        <dsp:cNvPr id="0" name=""/>
        <dsp:cNvSpPr/>
      </dsp:nvSpPr>
      <dsp:spPr>
        <a:xfrm>
          <a:off x="3872535" y="1094284"/>
          <a:ext cx="91440" cy="458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21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4CBBC-D44F-41C3-A7C8-2C203475BC1E}">
      <dsp:nvSpPr>
        <dsp:cNvPr id="0" name=""/>
        <dsp:cNvSpPr/>
      </dsp:nvSpPr>
      <dsp:spPr>
        <a:xfrm>
          <a:off x="405299" y="4192667"/>
          <a:ext cx="327293" cy="100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3701"/>
              </a:lnTo>
              <a:lnTo>
                <a:pt x="327293" y="1003701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BB377-E559-4599-9030-237EE67C72C2}">
      <dsp:nvSpPr>
        <dsp:cNvPr id="0" name=""/>
        <dsp:cNvSpPr/>
      </dsp:nvSpPr>
      <dsp:spPr>
        <a:xfrm>
          <a:off x="1232363" y="2643475"/>
          <a:ext cx="91440" cy="458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821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E6A04-9CB1-4C54-AD57-DFC8C8D4BE16}">
      <dsp:nvSpPr>
        <dsp:cNvPr id="0" name=""/>
        <dsp:cNvSpPr/>
      </dsp:nvSpPr>
      <dsp:spPr>
        <a:xfrm>
          <a:off x="1278083" y="1094284"/>
          <a:ext cx="2640171" cy="458211"/>
        </a:xfrm>
        <a:custGeom>
          <a:avLst/>
          <a:gdLst/>
          <a:ahLst/>
          <a:cxnLst/>
          <a:rect l="0" t="0" r="0" b="0"/>
          <a:pathLst>
            <a:path>
              <a:moveTo>
                <a:pt x="2640171" y="0"/>
              </a:moveTo>
              <a:lnTo>
                <a:pt x="2640171" y="229105"/>
              </a:lnTo>
              <a:lnTo>
                <a:pt x="0" y="229105"/>
              </a:lnTo>
              <a:lnTo>
                <a:pt x="0" y="45821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01245-5046-4BDB-94A0-5CB7A93CDC58}">
      <dsp:nvSpPr>
        <dsp:cNvPr id="0" name=""/>
        <dsp:cNvSpPr/>
      </dsp:nvSpPr>
      <dsp:spPr>
        <a:xfrm>
          <a:off x="2827275" y="3304"/>
          <a:ext cx="2181959" cy="10909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يتم اعداد الميثاق عن طريق</a:t>
          </a:r>
          <a:endParaRPr lang="en-US" sz="2800" kern="1200" dirty="0"/>
        </a:p>
      </dsp:txBody>
      <dsp:txXfrm>
        <a:off x="2827275" y="3304"/>
        <a:ext cx="2181959" cy="1090979"/>
      </dsp:txXfrm>
    </dsp:sp>
    <dsp:sp modelId="{D821F4BD-4BDC-4A0E-8AE7-0A22BEF7C80F}">
      <dsp:nvSpPr>
        <dsp:cNvPr id="0" name=""/>
        <dsp:cNvSpPr/>
      </dsp:nvSpPr>
      <dsp:spPr>
        <a:xfrm>
          <a:off x="187103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/>
            <a:t>منظمة اخرى</a:t>
          </a:r>
          <a:endParaRPr lang="en-US" sz="3200" kern="1200" dirty="0"/>
        </a:p>
      </dsp:txBody>
      <dsp:txXfrm>
        <a:off x="187103" y="1552495"/>
        <a:ext cx="2181959" cy="1090979"/>
      </dsp:txXfrm>
    </dsp:sp>
    <dsp:sp modelId="{4E944F19-71EB-4900-BED5-8DBF224D0C79}">
      <dsp:nvSpPr>
        <dsp:cNvPr id="0" name=""/>
        <dsp:cNvSpPr/>
      </dsp:nvSpPr>
      <dsp:spPr>
        <a:xfrm>
          <a:off x="187103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/>
            <a:t>الامم المتحدة المادة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/>
            <a:t>59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/>
            <a:t>اجازت اعداد مشروع مواثيق</a:t>
          </a:r>
          <a:endParaRPr lang="en-US" sz="1800" b="1" kern="1200" dirty="0"/>
        </a:p>
      </dsp:txBody>
      <dsp:txXfrm>
        <a:off x="187103" y="3101687"/>
        <a:ext cx="2181959" cy="1090979"/>
      </dsp:txXfrm>
    </dsp:sp>
    <dsp:sp modelId="{F3DCA5C9-28BD-48E9-A099-1CF7612FBCA6}">
      <dsp:nvSpPr>
        <dsp:cNvPr id="0" name=""/>
        <dsp:cNvSpPr/>
      </dsp:nvSpPr>
      <dsp:spPr>
        <a:xfrm>
          <a:off x="732593" y="4650878"/>
          <a:ext cx="2181959" cy="109097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/>
            <a:t>ميثاق منظمة الصحة العالمية</a:t>
          </a:r>
          <a:endParaRPr lang="en-US" sz="2400" kern="1200" dirty="0"/>
        </a:p>
      </dsp:txBody>
      <dsp:txXfrm>
        <a:off x="732593" y="4650878"/>
        <a:ext cx="2181959" cy="1090979"/>
      </dsp:txXfrm>
    </dsp:sp>
    <dsp:sp modelId="{35555C13-2D98-4710-A116-821D6657BA80}">
      <dsp:nvSpPr>
        <dsp:cNvPr id="0" name=""/>
        <dsp:cNvSpPr/>
      </dsp:nvSpPr>
      <dsp:spPr>
        <a:xfrm>
          <a:off x="2827275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/>
            <a:t>دعوة الى مؤتمر عند الحاجة لتعديل الميثاق</a:t>
          </a:r>
          <a:endParaRPr lang="en-US" sz="2400" kern="1200" dirty="0"/>
        </a:p>
      </dsp:txBody>
      <dsp:txXfrm>
        <a:off x="2827275" y="1552495"/>
        <a:ext cx="2181959" cy="1090979"/>
      </dsp:txXfrm>
    </dsp:sp>
    <dsp:sp modelId="{B3FC76F1-CAE6-41DE-A960-12EAF608AA6A}">
      <dsp:nvSpPr>
        <dsp:cNvPr id="0" name=""/>
        <dsp:cNvSpPr/>
      </dsp:nvSpPr>
      <dsp:spPr>
        <a:xfrm>
          <a:off x="3372765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/>
            <a:t>اتحاد البريد العالمي</a:t>
          </a:r>
          <a:endParaRPr lang="en-US" sz="2800" kern="1200" dirty="0"/>
        </a:p>
      </dsp:txBody>
      <dsp:txXfrm>
        <a:off x="3372765" y="3101687"/>
        <a:ext cx="2181959" cy="1090979"/>
      </dsp:txXfrm>
    </dsp:sp>
    <dsp:sp modelId="{B5957112-2202-4AB4-9CFE-4BDA65947D64}">
      <dsp:nvSpPr>
        <dsp:cNvPr id="0" name=""/>
        <dsp:cNvSpPr/>
      </dsp:nvSpPr>
      <dsp:spPr>
        <a:xfrm>
          <a:off x="5467446" y="1552495"/>
          <a:ext cx="2181959" cy="109097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/>
            <a:t>مؤتمر دولي</a:t>
          </a:r>
          <a:endParaRPr lang="en-US" sz="3200" kern="1200" dirty="0"/>
        </a:p>
      </dsp:txBody>
      <dsp:txXfrm>
        <a:off x="5467446" y="1552495"/>
        <a:ext cx="2181959" cy="1090979"/>
      </dsp:txXfrm>
    </dsp:sp>
    <dsp:sp modelId="{6DD90123-0299-40D9-BC88-86019266024A}">
      <dsp:nvSpPr>
        <dsp:cNvPr id="0" name=""/>
        <dsp:cNvSpPr/>
      </dsp:nvSpPr>
      <dsp:spPr>
        <a:xfrm>
          <a:off x="6012936" y="3101687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/>
            <a:t> الامم المتحدة 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/>
            <a:t>سان فرانسيسكو</a:t>
          </a:r>
          <a:endParaRPr lang="en-US" sz="2800" kern="1200" dirty="0"/>
        </a:p>
      </dsp:txBody>
      <dsp:txXfrm>
        <a:off x="6012936" y="3101687"/>
        <a:ext cx="2181959" cy="1090979"/>
      </dsp:txXfrm>
    </dsp:sp>
    <dsp:sp modelId="{56E4BF1B-4600-471E-B785-5A57C64A1D68}">
      <dsp:nvSpPr>
        <dsp:cNvPr id="0" name=""/>
        <dsp:cNvSpPr/>
      </dsp:nvSpPr>
      <dsp:spPr>
        <a:xfrm>
          <a:off x="6012936" y="4650878"/>
          <a:ext cx="2181959" cy="10909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kern="1200"/>
            <a:t>جامعة الدول العربية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kern="1200"/>
            <a:t>مؤتمر الاسكندرية </a:t>
          </a:r>
          <a:endParaRPr lang="en-US" sz="2400" kern="120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400" kern="1200" dirty="0"/>
        </a:p>
      </dsp:txBody>
      <dsp:txXfrm>
        <a:off x="6012936" y="4650878"/>
        <a:ext cx="2181959" cy="1090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32656"/>
            <a:ext cx="8312471" cy="71822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1" y="1772816"/>
            <a:ext cx="2161689" cy="2143125"/>
          </a:xfrm>
        </p:spPr>
      </p:pic>
      <p:sp>
        <p:nvSpPr>
          <p:cNvPr id="5" name="Rounded Rectangle 4"/>
          <p:cNvSpPr/>
          <p:nvPr/>
        </p:nvSpPr>
        <p:spPr>
          <a:xfrm>
            <a:off x="2411760" y="4221088"/>
            <a:ext cx="39604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</a:t>
            </a: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:- الاستاذ الدكتور فخري رشيد المهنا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- 201</a:t>
            </a:r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761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81000"/>
          <a:ext cx="83820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810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04800" y="304800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923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457200"/>
          <a:ext cx="8382000" cy="5668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9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458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478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381000"/>
          <a:ext cx="83820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3573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733800" y="685800"/>
            <a:ext cx="4800600" cy="4876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</a:rPr>
              <a:t>ما هو الاختلاف بين الدولة والمنظمة الدولية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1" y="2057400"/>
            <a:ext cx="2590800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287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87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154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381000" y="1447800"/>
            <a:ext cx="8382000" cy="3962400"/>
          </a:xfrm>
          <a:prstGeom prst="horizontalScroll">
            <a:avLst/>
          </a:prstGeom>
          <a:blipFill>
            <a:blip r:embed="rId2" cstate="print">
              <a:lum bright="29000" contrast="-70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6000" dirty="0">
                <a:solidFill>
                  <a:schemeClr val="tx1"/>
                </a:solidFill>
              </a:rPr>
              <a:t>لاتقوم المنظمة بدون ميثاق ولا تقوم الدولة بدون اقليم وشعب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08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3886200" y="381000"/>
            <a:ext cx="5029200" cy="5257800"/>
          </a:xfrm>
          <a:prstGeom prst="cloudCallou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</a:rPr>
              <a:t>ما هو الاختلاف بين المنظمات الدولية والهيئات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2743200"/>
            <a:ext cx="2286000" cy="37702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ar-SA" sz="239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؟</a:t>
            </a:r>
            <a:endParaRPr lang="en-US" sz="239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4576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457200" y="1371600"/>
            <a:ext cx="8153400" cy="3962400"/>
          </a:xfrm>
          <a:prstGeom prst="bevel">
            <a:avLst/>
          </a:prstGeom>
          <a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  <a:lum bright="30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dirty="0">
                <a:solidFill>
                  <a:schemeClr val="tx1"/>
                </a:solidFill>
              </a:rPr>
              <a:t>المنظمة تقوم على الميثاق اما الهيئة تقوم بناءاً على قرار يصدر من المنظمة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62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143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Candara</vt:lpstr>
      <vt:lpstr>Symbol</vt:lpstr>
      <vt:lpstr>Waveform</vt:lpstr>
      <vt:lpstr>Dr. Asaad Ghali Hamzah                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Dr Asaad</cp:lastModifiedBy>
  <cp:revision>3</cp:revision>
  <dcterms:created xsi:type="dcterms:W3CDTF">2017-12-29T20:04:33Z</dcterms:created>
  <dcterms:modified xsi:type="dcterms:W3CDTF">2021-09-22T14:12:32Z</dcterms:modified>
</cp:coreProperties>
</file>