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6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DA1E12-84D8-4B92-AC29-657C52B30180}" type="doc">
      <dgm:prSet loTypeId="urn:microsoft.com/office/officeart/2005/8/layout/hierarchy1" loCatId="hierarchy" qsTypeId="urn:microsoft.com/office/officeart/2005/8/quickstyle/3d6" qsCatId="3D" csTypeId="urn:microsoft.com/office/officeart/2005/8/colors/colorful1#6" csCatId="colorful" phldr="1"/>
      <dgm:spPr/>
      <dgm:t>
        <a:bodyPr/>
        <a:lstStyle/>
        <a:p>
          <a:endParaRPr lang="en-US"/>
        </a:p>
      </dgm:t>
    </dgm:pt>
    <dgm:pt modelId="{81C2E311-D49B-4AB2-ADF6-BCC4AD7578CB}">
      <dgm:prSet phldrT="[Text]" custT="1"/>
      <dgm:spPr/>
      <dgm:t>
        <a:bodyPr/>
        <a:lstStyle/>
        <a:p>
          <a:r>
            <a:rPr lang="ar-SA" sz="2400" dirty="0"/>
            <a:t>الواجبات</a:t>
          </a:r>
          <a:endParaRPr lang="en-US" sz="2400" dirty="0"/>
        </a:p>
      </dgm:t>
    </dgm:pt>
    <dgm:pt modelId="{8E88B273-4913-4740-AD7A-47C108A45910}" type="parTrans" cxnId="{40801CAF-7567-4CE6-A041-C05F22FB0266}">
      <dgm:prSet/>
      <dgm:spPr/>
      <dgm:t>
        <a:bodyPr/>
        <a:lstStyle/>
        <a:p>
          <a:endParaRPr lang="en-US"/>
        </a:p>
      </dgm:t>
    </dgm:pt>
    <dgm:pt modelId="{D0C53562-8642-4EED-BBEC-A6F35A3A8FE9}" type="sibTrans" cxnId="{40801CAF-7567-4CE6-A041-C05F22FB0266}">
      <dgm:prSet/>
      <dgm:spPr/>
      <dgm:t>
        <a:bodyPr/>
        <a:lstStyle/>
        <a:p>
          <a:endParaRPr lang="en-US"/>
        </a:p>
      </dgm:t>
    </dgm:pt>
    <dgm:pt modelId="{943D9059-8523-47B8-92B0-D4E0579005B1}">
      <dgm:prSet phldrT="[Text]" custT="1"/>
      <dgm:spPr/>
      <dgm:t>
        <a:bodyPr/>
        <a:lstStyle/>
        <a:p>
          <a:r>
            <a:rPr lang="ar-SA" sz="1400" b="1"/>
            <a:t>في نطاق القانون الدولي العام</a:t>
          </a:r>
          <a:endParaRPr lang="en-US" sz="1400" b="1" dirty="0"/>
        </a:p>
      </dgm:t>
    </dgm:pt>
    <dgm:pt modelId="{C40AA044-6C5D-4177-BFEA-2E271CDA44B1}" type="parTrans" cxnId="{C4C0FC4C-2C05-4140-B429-D6192A6E2518}">
      <dgm:prSet/>
      <dgm:spPr/>
      <dgm:t>
        <a:bodyPr/>
        <a:lstStyle/>
        <a:p>
          <a:endParaRPr lang="en-US" sz="1400"/>
        </a:p>
      </dgm:t>
    </dgm:pt>
    <dgm:pt modelId="{E0513ECA-05FB-4713-8B95-3A2F2D3FF3F2}" type="sibTrans" cxnId="{C4C0FC4C-2C05-4140-B429-D6192A6E2518}">
      <dgm:prSet/>
      <dgm:spPr/>
      <dgm:t>
        <a:bodyPr/>
        <a:lstStyle/>
        <a:p>
          <a:endParaRPr lang="en-US"/>
        </a:p>
      </dgm:t>
    </dgm:pt>
    <dgm:pt modelId="{80370784-878D-412E-8872-B2E41868E008}">
      <dgm:prSet phldrT="[Text]" custT="1"/>
      <dgm:spPr/>
      <dgm:t>
        <a:bodyPr/>
        <a:lstStyle/>
        <a:p>
          <a:r>
            <a:rPr lang="ar-SA" sz="1600" dirty="0"/>
            <a:t>المنظمة تتحمل المسؤولية ومن الممكن ان تشاركها الدول كضامنين</a:t>
          </a:r>
          <a:endParaRPr lang="en-US" sz="1600" dirty="0"/>
        </a:p>
      </dgm:t>
    </dgm:pt>
    <dgm:pt modelId="{EF212B8A-C00C-43B6-9D47-976E2AF9B730}" type="parTrans" cxnId="{1A3C5A0D-DD13-4E9F-9781-F90B2F942926}">
      <dgm:prSet/>
      <dgm:spPr/>
      <dgm:t>
        <a:bodyPr/>
        <a:lstStyle/>
        <a:p>
          <a:endParaRPr lang="en-US" sz="1400"/>
        </a:p>
      </dgm:t>
    </dgm:pt>
    <dgm:pt modelId="{CC1E6201-A5BD-4C0C-B286-D6D8E3709E17}" type="sibTrans" cxnId="{1A3C5A0D-DD13-4E9F-9781-F90B2F942926}">
      <dgm:prSet/>
      <dgm:spPr/>
      <dgm:t>
        <a:bodyPr/>
        <a:lstStyle/>
        <a:p>
          <a:endParaRPr lang="en-US"/>
        </a:p>
      </dgm:t>
    </dgm:pt>
    <dgm:pt modelId="{1F15DBDB-A7FD-42E8-9D90-45DA76A23EF6}">
      <dgm:prSet phldrT="[Text]" custT="1"/>
      <dgm:spPr/>
      <dgm:t>
        <a:bodyPr/>
        <a:lstStyle/>
        <a:p>
          <a:r>
            <a:rPr lang="ar-SA" sz="1600" dirty="0"/>
            <a:t>للمنظمة وحدها حق التصرف تجاه الدول والمنظمات الاخرى</a:t>
          </a:r>
          <a:endParaRPr lang="en-US" sz="1600" dirty="0"/>
        </a:p>
      </dgm:t>
    </dgm:pt>
    <dgm:pt modelId="{91CFB362-73E0-4BE1-B4BC-CDA31422562B}" type="parTrans" cxnId="{46067B6F-0ED3-4918-9A24-AD0D925699DA}">
      <dgm:prSet/>
      <dgm:spPr/>
      <dgm:t>
        <a:bodyPr/>
        <a:lstStyle/>
        <a:p>
          <a:endParaRPr lang="en-US" sz="1400"/>
        </a:p>
      </dgm:t>
    </dgm:pt>
    <dgm:pt modelId="{4A09A58E-3CC6-48CB-88F9-EB71BE1B3C33}" type="sibTrans" cxnId="{46067B6F-0ED3-4918-9A24-AD0D925699DA}">
      <dgm:prSet/>
      <dgm:spPr/>
      <dgm:t>
        <a:bodyPr/>
        <a:lstStyle/>
        <a:p>
          <a:endParaRPr lang="en-US"/>
        </a:p>
      </dgm:t>
    </dgm:pt>
    <dgm:pt modelId="{73133020-92BF-4621-BCA6-039F804B1F0F}">
      <dgm:prSet phldrT="[Text]" custT="1"/>
      <dgm:spPr/>
      <dgm:t>
        <a:bodyPr/>
        <a:lstStyle/>
        <a:p>
          <a:r>
            <a:rPr lang="ar-SA" sz="1200" b="1" dirty="0"/>
            <a:t>مسؤولية بمقتضى الميثاق حتى لو تعارض مع قواعد القانون الدولي</a:t>
          </a:r>
          <a:endParaRPr lang="en-US" sz="1200" b="1" dirty="0"/>
        </a:p>
      </dgm:t>
    </dgm:pt>
    <dgm:pt modelId="{893DDA66-E5B5-4AD5-818D-AEFD905836B9}" type="parTrans" cxnId="{A2E2AB4A-980A-4AE9-B30C-CD0B8A5FF66B}">
      <dgm:prSet/>
      <dgm:spPr/>
      <dgm:t>
        <a:bodyPr/>
        <a:lstStyle/>
        <a:p>
          <a:endParaRPr lang="en-US" sz="1400"/>
        </a:p>
      </dgm:t>
    </dgm:pt>
    <dgm:pt modelId="{A8D19E15-821B-4277-90F3-BF3135CF7BC5}" type="sibTrans" cxnId="{A2E2AB4A-980A-4AE9-B30C-CD0B8A5FF66B}">
      <dgm:prSet/>
      <dgm:spPr/>
      <dgm:t>
        <a:bodyPr/>
        <a:lstStyle/>
        <a:p>
          <a:endParaRPr lang="en-US"/>
        </a:p>
      </dgm:t>
    </dgm:pt>
    <dgm:pt modelId="{3036D959-38E6-4EB4-BC42-053D1C470CC6}">
      <dgm:prSet custT="1"/>
      <dgm:spPr/>
      <dgm:t>
        <a:bodyPr/>
        <a:lstStyle/>
        <a:p>
          <a:r>
            <a:rPr lang="ar-SA" sz="1600" b="1"/>
            <a:t>مسؤولية وفق القانون الداخلي للدول</a:t>
          </a:r>
          <a:endParaRPr lang="en-US" sz="1600" b="1" dirty="0"/>
        </a:p>
      </dgm:t>
    </dgm:pt>
    <dgm:pt modelId="{A5F2BD2B-DFCE-4592-A9BA-6146BF3EF595}" type="parTrans" cxnId="{66796FCE-5503-4EF1-8EA7-0695E000F6B2}">
      <dgm:prSet/>
      <dgm:spPr/>
      <dgm:t>
        <a:bodyPr/>
        <a:lstStyle/>
        <a:p>
          <a:endParaRPr lang="en-US" sz="1400"/>
        </a:p>
      </dgm:t>
    </dgm:pt>
    <dgm:pt modelId="{F91F08A3-C231-45CC-B3FF-0A27AA0B69C6}" type="sibTrans" cxnId="{66796FCE-5503-4EF1-8EA7-0695E000F6B2}">
      <dgm:prSet/>
      <dgm:spPr/>
      <dgm:t>
        <a:bodyPr/>
        <a:lstStyle/>
        <a:p>
          <a:endParaRPr lang="en-US"/>
        </a:p>
      </dgm:t>
    </dgm:pt>
    <dgm:pt modelId="{26F15783-276A-4724-96A6-E371367DEE28}">
      <dgm:prSet custT="1"/>
      <dgm:spPr/>
      <dgm:t>
        <a:bodyPr/>
        <a:lstStyle/>
        <a:p>
          <a:r>
            <a:rPr lang="ar-SA" sz="2000" dirty="0"/>
            <a:t>الدول تتحمل المسؤولية</a:t>
          </a:r>
          <a:endParaRPr lang="en-US" sz="2000" dirty="0"/>
        </a:p>
      </dgm:t>
    </dgm:pt>
    <dgm:pt modelId="{6B7EAEFE-35AB-408A-9EF2-4CDB66849620}" type="parTrans" cxnId="{09B56CD5-DDBA-49AF-92F0-FF2F6F069FFD}">
      <dgm:prSet/>
      <dgm:spPr/>
      <dgm:t>
        <a:bodyPr/>
        <a:lstStyle/>
        <a:p>
          <a:endParaRPr lang="en-US" sz="1400"/>
        </a:p>
      </dgm:t>
    </dgm:pt>
    <dgm:pt modelId="{679BE59F-F1D6-4478-B701-A331E7B3804C}" type="sibTrans" cxnId="{09B56CD5-DDBA-49AF-92F0-FF2F6F069FFD}">
      <dgm:prSet/>
      <dgm:spPr/>
      <dgm:t>
        <a:bodyPr/>
        <a:lstStyle/>
        <a:p>
          <a:endParaRPr lang="en-US"/>
        </a:p>
      </dgm:t>
    </dgm:pt>
    <dgm:pt modelId="{FA8450B6-5493-42FC-ADEC-18F1832FF3ED}" type="pres">
      <dgm:prSet presAssocID="{42DA1E12-84D8-4B92-AC29-657C52B3018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05B0A6D-50F0-4C4A-BB01-0333BD1C1973}" type="pres">
      <dgm:prSet presAssocID="{81C2E311-D49B-4AB2-ADF6-BCC4AD7578CB}" presName="hierRoot1" presStyleCnt="0"/>
      <dgm:spPr/>
    </dgm:pt>
    <dgm:pt modelId="{7139CBE5-7699-4746-B529-1091D3634452}" type="pres">
      <dgm:prSet presAssocID="{81C2E311-D49B-4AB2-ADF6-BCC4AD7578CB}" presName="composite" presStyleCnt="0"/>
      <dgm:spPr/>
    </dgm:pt>
    <dgm:pt modelId="{52BE18F9-59A0-4171-86B4-98630DBBF9B2}" type="pres">
      <dgm:prSet presAssocID="{81C2E311-D49B-4AB2-ADF6-BCC4AD7578CB}" presName="background" presStyleLbl="node0" presStyleIdx="0" presStyleCnt="1"/>
      <dgm:spPr/>
    </dgm:pt>
    <dgm:pt modelId="{9BF0922B-F273-400A-87B0-3234E111C742}" type="pres">
      <dgm:prSet presAssocID="{81C2E311-D49B-4AB2-ADF6-BCC4AD7578CB}" presName="text" presStyleLbl="fgAcc0" presStyleIdx="0" presStyleCnt="1" custScaleX="343018" custScaleY="190670" custLinFactX="-30171" custLinFactY="-111608" custLinFactNeighborX="-100000" custLinFactNeighborY="-200000">
        <dgm:presLayoutVars>
          <dgm:chPref val="3"/>
        </dgm:presLayoutVars>
      </dgm:prSet>
      <dgm:spPr/>
    </dgm:pt>
    <dgm:pt modelId="{32F57FBB-54B3-4413-A1AA-AA85D90E816F}" type="pres">
      <dgm:prSet presAssocID="{81C2E311-D49B-4AB2-ADF6-BCC4AD7578CB}" presName="hierChild2" presStyleCnt="0"/>
      <dgm:spPr/>
    </dgm:pt>
    <dgm:pt modelId="{77581E00-1359-42F1-899C-43C2FA6AF7BB}" type="pres">
      <dgm:prSet presAssocID="{C40AA044-6C5D-4177-BFEA-2E271CDA44B1}" presName="Name10" presStyleLbl="parChTrans1D2" presStyleIdx="0" presStyleCnt="3"/>
      <dgm:spPr/>
    </dgm:pt>
    <dgm:pt modelId="{47CF662F-1997-4105-B8C0-8C9C2410E13C}" type="pres">
      <dgm:prSet presAssocID="{943D9059-8523-47B8-92B0-D4E0579005B1}" presName="hierRoot2" presStyleCnt="0"/>
      <dgm:spPr/>
    </dgm:pt>
    <dgm:pt modelId="{B79E79E6-A512-4E99-AE2C-4F1025E21D8F}" type="pres">
      <dgm:prSet presAssocID="{943D9059-8523-47B8-92B0-D4E0579005B1}" presName="composite2" presStyleCnt="0"/>
      <dgm:spPr/>
    </dgm:pt>
    <dgm:pt modelId="{08B6E955-99DD-464B-AF25-F74EEA03E812}" type="pres">
      <dgm:prSet presAssocID="{943D9059-8523-47B8-92B0-D4E0579005B1}" presName="background2" presStyleLbl="node2" presStyleIdx="0" presStyleCnt="3"/>
      <dgm:spPr/>
    </dgm:pt>
    <dgm:pt modelId="{15A8769F-27B6-4480-AF1A-6A0B3C02A3B8}" type="pres">
      <dgm:prSet presAssocID="{943D9059-8523-47B8-92B0-D4E0579005B1}" presName="text2" presStyleLbl="fgAcc2" presStyleIdx="0" presStyleCnt="3" custScaleX="368484" custScaleY="198887" custLinFactX="-9430" custLinFactY="-55360" custLinFactNeighborX="-100000" custLinFactNeighborY="-100000">
        <dgm:presLayoutVars>
          <dgm:chPref val="3"/>
        </dgm:presLayoutVars>
      </dgm:prSet>
      <dgm:spPr/>
    </dgm:pt>
    <dgm:pt modelId="{89F7438D-16E7-4746-A8F6-9403C8C7061B}" type="pres">
      <dgm:prSet presAssocID="{943D9059-8523-47B8-92B0-D4E0579005B1}" presName="hierChild3" presStyleCnt="0"/>
      <dgm:spPr/>
    </dgm:pt>
    <dgm:pt modelId="{C19E56B9-C18E-4663-8C44-F679BEB8064B}" type="pres">
      <dgm:prSet presAssocID="{EF212B8A-C00C-43B6-9D47-976E2AF9B730}" presName="Name17" presStyleLbl="parChTrans1D3" presStyleIdx="0" presStyleCnt="3"/>
      <dgm:spPr/>
    </dgm:pt>
    <dgm:pt modelId="{46127BC7-2D45-4CC7-A9ED-D1201421B471}" type="pres">
      <dgm:prSet presAssocID="{80370784-878D-412E-8872-B2E41868E008}" presName="hierRoot3" presStyleCnt="0"/>
      <dgm:spPr/>
    </dgm:pt>
    <dgm:pt modelId="{EE6650BD-8E61-4A74-BB4D-B36A8409D42C}" type="pres">
      <dgm:prSet presAssocID="{80370784-878D-412E-8872-B2E41868E008}" presName="composite3" presStyleCnt="0"/>
      <dgm:spPr/>
    </dgm:pt>
    <dgm:pt modelId="{AE7487BA-DCDF-4381-9358-9D561DC1927B}" type="pres">
      <dgm:prSet presAssocID="{80370784-878D-412E-8872-B2E41868E008}" presName="background3" presStyleLbl="node3" presStyleIdx="0" presStyleCnt="3"/>
      <dgm:spPr/>
    </dgm:pt>
    <dgm:pt modelId="{C275171E-FFC8-4AF6-9778-A3635F26E783}" type="pres">
      <dgm:prSet presAssocID="{80370784-878D-412E-8872-B2E41868E008}" presName="text3" presStyleLbl="fgAcc3" presStyleIdx="0" presStyleCnt="3" custScaleX="319185" custScaleY="410982" custLinFactX="27763" custLinFactY="15315" custLinFactNeighborX="100000" custLinFactNeighborY="100000">
        <dgm:presLayoutVars>
          <dgm:chPref val="3"/>
        </dgm:presLayoutVars>
      </dgm:prSet>
      <dgm:spPr/>
    </dgm:pt>
    <dgm:pt modelId="{7B08D2DC-43AC-4D60-91E9-D66D0AE3E6AE}" type="pres">
      <dgm:prSet presAssocID="{80370784-878D-412E-8872-B2E41868E008}" presName="hierChild4" presStyleCnt="0"/>
      <dgm:spPr/>
    </dgm:pt>
    <dgm:pt modelId="{8D0394FD-2254-48C6-8F12-8030612FB59D}" type="pres">
      <dgm:prSet presAssocID="{91CFB362-73E0-4BE1-B4BC-CDA31422562B}" presName="Name17" presStyleLbl="parChTrans1D3" presStyleIdx="1" presStyleCnt="3"/>
      <dgm:spPr/>
    </dgm:pt>
    <dgm:pt modelId="{48061F44-43C9-4F97-B3DE-B611A05BE213}" type="pres">
      <dgm:prSet presAssocID="{1F15DBDB-A7FD-42E8-9D90-45DA76A23EF6}" presName="hierRoot3" presStyleCnt="0"/>
      <dgm:spPr/>
    </dgm:pt>
    <dgm:pt modelId="{E255CA9D-DA92-41CC-A622-8E4ED8C385AD}" type="pres">
      <dgm:prSet presAssocID="{1F15DBDB-A7FD-42E8-9D90-45DA76A23EF6}" presName="composite3" presStyleCnt="0"/>
      <dgm:spPr/>
    </dgm:pt>
    <dgm:pt modelId="{A0A79F7A-6FA5-4627-8469-4DBF228156A0}" type="pres">
      <dgm:prSet presAssocID="{1F15DBDB-A7FD-42E8-9D90-45DA76A23EF6}" presName="background3" presStyleLbl="node3" presStyleIdx="1" presStyleCnt="3"/>
      <dgm:spPr/>
    </dgm:pt>
    <dgm:pt modelId="{E9E06C71-7237-4F41-BD1F-2ED7AA200585}" type="pres">
      <dgm:prSet presAssocID="{1F15DBDB-A7FD-42E8-9D90-45DA76A23EF6}" presName="text3" presStyleLbl="fgAcc3" presStyleIdx="1" presStyleCnt="3" custScaleX="319185" custScaleY="410982" custLinFactX="100000" custLinFactY="15315" custLinFactNeighborX="144659" custLinFactNeighborY="100000">
        <dgm:presLayoutVars>
          <dgm:chPref val="3"/>
        </dgm:presLayoutVars>
      </dgm:prSet>
      <dgm:spPr/>
    </dgm:pt>
    <dgm:pt modelId="{650B5BDE-4F05-4E4F-9D18-316D6F69C1C3}" type="pres">
      <dgm:prSet presAssocID="{1F15DBDB-A7FD-42E8-9D90-45DA76A23EF6}" presName="hierChild4" presStyleCnt="0"/>
      <dgm:spPr/>
    </dgm:pt>
    <dgm:pt modelId="{B28DC612-4645-4B9D-81C5-967B0570D63D}" type="pres">
      <dgm:prSet presAssocID="{6B7EAEFE-35AB-408A-9EF2-4CDB66849620}" presName="Name17" presStyleLbl="parChTrans1D3" presStyleIdx="2" presStyleCnt="3"/>
      <dgm:spPr/>
    </dgm:pt>
    <dgm:pt modelId="{B6BD7CA7-161A-4A50-86E9-D0EF062F9190}" type="pres">
      <dgm:prSet presAssocID="{26F15783-276A-4724-96A6-E371367DEE28}" presName="hierRoot3" presStyleCnt="0"/>
      <dgm:spPr/>
    </dgm:pt>
    <dgm:pt modelId="{C1B9B826-F247-465C-A6C2-10C3AB3D463F}" type="pres">
      <dgm:prSet presAssocID="{26F15783-276A-4724-96A6-E371367DEE28}" presName="composite3" presStyleCnt="0"/>
      <dgm:spPr/>
    </dgm:pt>
    <dgm:pt modelId="{7EE25A5B-E36F-4B6F-AA6E-622DBF200C5F}" type="pres">
      <dgm:prSet presAssocID="{26F15783-276A-4724-96A6-E371367DEE28}" presName="background3" presStyleLbl="node3" presStyleIdx="2" presStyleCnt="3"/>
      <dgm:spPr/>
    </dgm:pt>
    <dgm:pt modelId="{4B9E27FF-7539-433B-9B29-7F5896B69B07}" type="pres">
      <dgm:prSet presAssocID="{26F15783-276A-4724-96A6-E371367DEE28}" presName="text3" presStyleLbl="fgAcc3" presStyleIdx="2" presStyleCnt="3" custScaleX="319185" custScaleY="410982" custLinFactX="154485" custLinFactY="15315" custLinFactNeighborX="200000" custLinFactNeighborY="100000">
        <dgm:presLayoutVars>
          <dgm:chPref val="3"/>
        </dgm:presLayoutVars>
      </dgm:prSet>
      <dgm:spPr/>
    </dgm:pt>
    <dgm:pt modelId="{9AF9DA73-E932-4A6D-9334-221DB67AB3A2}" type="pres">
      <dgm:prSet presAssocID="{26F15783-276A-4724-96A6-E371367DEE28}" presName="hierChild4" presStyleCnt="0"/>
      <dgm:spPr/>
    </dgm:pt>
    <dgm:pt modelId="{AE014C6D-2949-43F3-BA66-4DFE96090716}" type="pres">
      <dgm:prSet presAssocID="{893DDA66-E5B5-4AD5-818D-AEFD905836B9}" presName="Name10" presStyleLbl="parChTrans1D2" presStyleIdx="1" presStyleCnt="3"/>
      <dgm:spPr/>
    </dgm:pt>
    <dgm:pt modelId="{2546BBA0-693F-43FF-9327-7B6374ADC725}" type="pres">
      <dgm:prSet presAssocID="{73133020-92BF-4621-BCA6-039F804B1F0F}" presName="hierRoot2" presStyleCnt="0"/>
      <dgm:spPr/>
    </dgm:pt>
    <dgm:pt modelId="{91CE507D-A834-4B85-9FE3-627F7A071EB4}" type="pres">
      <dgm:prSet presAssocID="{73133020-92BF-4621-BCA6-039F804B1F0F}" presName="composite2" presStyleCnt="0"/>
      <dgm:spPr/>
    </dgm:pt>
    <dgm:pt modelId="{EA6ED603-DF26-4B4D-963B-2F5850A66BC9}" type="pres">
      <dgm:prSet presAssocID="{73133020-92BF-4621-BCA6-039F804B1F0F}" presName="background2" presStyleLbl="node2" presStyleIdx="1" presStyleCnt="3"/>
      <dgm:spPr/>
    </dgm:pt>
    <dgm:pt modelId="{B50D4228-7940-4420-A929-15C34923A0E1}" type="pres">
      <dgm:prSet presAssocID="{73133020-92BF-4621-BCA6-039F804B1F0F}" presName="text2" presStyleLbl="fgAcc2" presStyleIdx="1" presStyleCnt="3" custScaleX="329507" custScaleY="198887" custLinFactY="-55360" custLinFactNeighborX="-59023" custLinFactNeighborY="-100000">
        <dgm:presLayoutVars>
          <dgm:chPref val="3"/>
        </dgm:presLayoutVars>
      </dgm:prSet>
      <dgm:spPr/>
    </dgm:pt>
    <dgm:pt modelId="{2A3AA370-5DA1-45CD-BCC8-8DF3BB98B367}" type="pres">
      <dgm:prSet presAssocID="{73133020-92BF-4621-BCA6-039F804B1F0F}" presName="hierChild3" presStyleCnt="0"/>
      <dgm:spPr/>
    </dgm:pt>
    <dgm:pt modelId="{B7A206B0-2784-487C-9B7A-24AA8664D607}" type="pres">
      <dgm:prSet presAssocID="{A5F2BD2B-DFCE-4592-A9BA-6146BF3EF595}" presName="Name10" presStyleLbl="parChTrans1D2" presStyleIdx="2" presStyleCnt="3"/>
      <dgm:spPr/>
    </dgm:pt>
    <dgm:pt modelId="{73D8BCEC-B041-4334-A961-BF4BCD8B8540}" type="pres">
      <dgm:prSet presAssocID="{3036D959-38E6-4EB4-BC42-053D1C470CC6}" presName="hierRoot2" presStyleCnt="0"/>
      <dgm:spPr/>
    </dgm:pt>
    <dgm:pt modelId="{8D551F85-6BAA-4B4A-8DBB-912BC74FAD29}" type="pres">
      <dgm:prSet presAssocID="{3036D959-38E6-4EB4-BC42-053D1C470CC6}" presName="composite2" presStyleCnt="0"/>
      <dgm:spPr/>
    </dgm:pt>
    <dgm:pt modelId="{D439F103-9181-4447-A05A-5B87066E9823}" type="pres">
      <dgm:prSet presAssocID="{3036D959-38E6-4EB4-BC42-053D1C470CC6}" presName="background2" presStyleLbl="node2" presStyleIdx="2" presStyleCnt="3"/>
      <dgm:spPr/>
    </dgm:pt>
    <dgm:pt modelId="{D317581B-E78B-419D-9638-556AE040BE8D}" type="pres">
      <dgm:prSet presAssocID="{3036D959-38E6-4EB4-BC42-053D1C470CC6}" presName="text2" presStyleLbl="fgAcc2" presStyleIdx="2" presStyleCnt="3" custScaleX="330924" custScaleY="198887" custLinFactY="-55360" custLinFactNeighborX="-14996" custLinFactNeighborY="-100000">
        <dgm:presLayoutVars>
          <dgm:chPref val="3"/>
        </dgm:presLayoutVars>
      </dgm:prSet>
      <dgm:spPr/>
    </dgm:pt>
    <dgm:pt modelId="{20AAFF0B-6056-4163-A3CC-821C73388B08}" type="pres">
      <dgm:prSet presAssocID="{3036D959-38E6-4EB4-BC42-053D1C470CC6}" presName="hierChild3" presStyleCnt="0"/>
      <dgm:spPr/>
    </dgm:pt>
  </dgm:ptLst>
  <dgm:cxnLst>
    <dgm:cxn modelId="{1A3C5A0D-DD13-4E9F-9781-F90B2F942926}" srcId="{943D9059-8523-47B8-92B0-D4E0579005B1}" destId="{80370784-878D-412E-8872-B2E41868E008}" srcOrd="0" destOrd="0" parTransId="{EF212B8A-C00C-43B6-9D47-976E2AF9B730}" sibTransId="{CC1E6201-A5BD-4C0C-B286-D6D8E3709E17}"/>
    <dgm:cxn modelId="{D2D7181A-9B29-43DC-8F11-56BD6C66242E}" type="presOf" srcId="{1F15DBDB-A7FD-42E8-9D90-45DA76A23EF6}" destId="{E9E06C71-7237-4F41-BD1F-2ED7AA200585}" srcOrd="0" destOrd="0" presId="urn:microsoft.com/office/officeart/2005/8/layout/hierarchy1"/>
    <dgm:cxn modelId="{1C64CE46-1FA3-4952-B25D-2BD0DE3F8415}" type="presOf" srcId="{893DDA66-E5B5-4AD5-818D-AEFD905836B9}" destId="{AE014C6D-2949-43F3-BA66-4DFE96090716}" srcOrd="0" destOrd="0" presId="urn:microsoft.com/office/officeart/2005/8/layout/hierarchy1"/>
    <dgm:cxn modelId="{A2E2AB4A-980A-4AE9-B30C-CD0B8A5FF66B}" srcId="{81C2E311-D49B-4AB2-ADF6-BCC4AD7578CB}" destId="{73133020-92BF-4621-BCA6-039F804B1F0F}" srcOrd="1" destOrd="0" parTransId="{893DDA66-E5B5-4AD5-818D-AEFD905836B9}" sibTransId="{A8D19E15-821B-4277-90F3-BF3135CF7BC5}"/>
    <dgm:cxn modelId="{C4C0FC4C-2C05-4140-B429-D6192A6E2518}" srcId="{81C2E311-D49B-4AB2-ADF6-BCC4AD7578CB}" destId="{943D9059-8523-47B8-92B0-D4E0579005B1}" srcOrd="0" destOrd="0" parTransId="{C40AA044-6C5D-4177-BFEA-2E271CDA44B1}" sibTransId="{E0513ECA-05FB-4713-8B95-3A2F2D3FF3F2}"/>
    <dgm:cxn modelId="{46067B6F-0ED3-4918-9A24-AD0D925699DA}" srcId="{943D9059-8523-47B8-92B0-D4E0579005B1}" destId="{1F15DBDB-A7FD-42E8-9D90-45DA76A23EF6}" srcOrd="1" destOrd="0" parTransId="{91CFB362-73E0-4BE1-B4BC-CDA31422562B}" sibTransId="{4A09A58E-3CC6-48CB-88F9-EB71BE1B3C33}"/>
    <dgm:cxn modelId="{B3DB5156-3F86-496F-ACE2-29619BCE5DAB}" type="presOf" srcId="{80370784-878D-412E-8872-B2E41868E008}" destId="{C275171E-FFC8-4AF6-9778-A3635F26E783}" srcOrd="0" destOrd="0" presId="urn:microsoft.com/office/officeart/2005/8/layout/hierarchy1"/>
    <dgm:cxn modelId="{409BE891-546C-4602-B1FC-3A4E02E0410E}" type="presOf" srcId="{26F15783-276A-4724-96A6-E371367DEE28}" destId="{4B9E27FF-7539-433B-9B29-7F5896B69B07}" srcOrd="0" destOrd="0" presId="urn:microsoft.com/office/officeart/2005/8/layout/hierarchy1"/>
    <dgm:cxn modelId="{BE2A7292-4B28-4D94-B969-D3331CC322A2}" type="presOf" srcId="{6B7EAEFE-35AB-408A-9EF2-4CDB66849620}" destId="{B28DC612-4645-4B9D-81C5-967B0570D63D}" srcOrd="0" destOrd="0" presId="urn:microsoft.com/office/officeart/2005/8/layout/hierarchy1"/>
    <dgm:cxn modelId="{7443DDA6-4816-474A-8465-E0F717EFFA0A}" type="presOf" srcId="{81C2E311-D49B-4AB2-ADF6-BCC4AD7578CB}" destId="{9BF0922B-F273-400A-87B0-3234E111C742}" srcOrd="0" destOrd="0" presId="urn:microsoft.com/office/officeart/2005/8/layout/hierarchy1"/>
    <dgm:cxn modelId="{4B1CF4A9-456C-4C8B-A3E3-6157E472CD8D}" type="presOf" srcId="{73133020-92BF-4621-BCA6-039F804B1F0F}" destId="{B50D4228-7940-4420-A929-15C34923A0E1}" srcOrd="0" destOrd="0" presId="urn:microsoft.com/office/officeart/2005/8/layout/hierarchy1"/>
    <dgm:cxn modelId="{40801CAF-7567-4CE6-A041-C05F22FB0266}" srcId="{42DA1E12-84D8-4B92-AC29-657C52B30180}" destId="{81C2E311-D49B-4AB2-ADF6-BCC4AD7578CB}" srcOrd="0" destOrd="0" parTransId="{8E88B273-4913-4740-AD7A-47C108A45910}" sibTransId="{D0C53562-8642-4EED-BBEC-A6F35A3A8FE9}"/>
    <dgm:cxn modelId="{73E70DB1-8752-4FDB-907A-4F9828751E73}" type="presOf" srcId="{3036D959-38E6-4EB4-BC42-053D1C470CC6}" destId="{D317581B-E78B-419D-9638-556AE040BE8D}" srcOrd="0" destOrd="0" presId="urn:microsoft.com/office/officeart/2005/8/layout/hierarchy1"/>
    <dgm:cxn modelId="{20EF9DB2-818B-4325-A2A9-E655E2D4B9B9}" type="presOf" srcId="{C40AA044-6C5D-4177-BFEA-2E271CDA44B1}" destId="{77581E00-1359-42F1-899C-43C2FA6AF7BB}" srcOrd="0" destOrd="0" presId="urn:microsoft.com/office/officeart/2005/8/layout/hierarchy1"/>
    <dgm:cxn modelId="{597498C4-7E8C-455C-B34B-3D2D950CBABE}" type="presOf" srcId="{42DA1E12-84D8-4B92-AC29-657C52B30180}" destId="{FA8450B6-5493-42FC-ADEC-18F1832FF3ED}" srcOrd="0" destOrd="0" presId="urn:microsoft.com/office/officeart/2005/8/layout/hierarchy1"/>
    <dgm:cxn modelId="{EF96CEC5-A5EB-4846-AEB6-32DAE5756022}" type="presOf" srcId="{EF212B8A-C00C-43B6-9D47-976E2AF9B730}" destId="{C19E56B9-C18E-4663-8C44-F679BEB8064B}" srcOrd="0" destOrd="0" presId="urn:microsoft.com/office/officeart/2005/8/layout/hierarchy1"/>
    <dgm:cxn modelId="{66796FCE-5503-4EF1-8EA7-0695E000F6B2}" srcId="{81C2E311-D49B-4AB2-ADF6-BCC4AD7578CB}" destId="{3036D959-38E6-4EB4-BC42-053D1C470CC6}" srcOrd="2" destOrd="0" parTransId="{A5F2BD2B-DFCE-4592-A9BA-6146BF3EF595}" sibTransId="{F91F08A3-C231-45CC-B3FF-0A27AA0B69C6}"/>
    <dgm:cxn modelId="{09B56CD5-DDBA-49AF-92F0-FF2F6F069FFD}" srcId="{943D9059-8523-47B8-92B0-D4E0579005B1}" destId="{26F15783-276A-4724-96A6-E371367DEE28}" srcOrd="2" destOrd="0" parTransId="{6B7EAEFE-35AB-408A-9EF2-4CDB66849620}" sibTransId="{679BE59F-F1D6-4478-B701-A331E7B3804C}"/>
    <dgm:cxn modelId="{9CD18FD7-9C24-49A4-B172-04AF409F7FF9}" type="presOf" srcId="{943D9059-8523-47B8-92B0-D4E0579005B1}" destId="{15A8769F-27B6-4480-AF1A-6A0B3C02A3B8}" srcOrd="0" destOrd="0" presId="urn:microsoft.com/office/officeart/2005/8/layout/hierarchy1"/>
    <dgm:cxn modelId="{7CD3AFD8-CB82-4C53-B107-522BCBAFBB64}" type="presOf" srcId="{91CFB362-73E0-4BE1-B4BC-CDA31422562B}" destId="{8D0394FD-2254-48C6-8F12-8030612FB59D}" srcOrd="0" destOrd="0" presId="urn:microsoft.com/office/officeart/2005/8/layout/hierarchy1"/>
    <dgm:cxn modelId="{B7F574E8-F6D3-44F0-AA3E-541E9556D77D}" type="presOf" srcId="{A5F2BD2B-DFCE-4592-A9BA-6146BF3EF595}" destId="{B7A206B0-2784-487C-9B7A-24AA8664D607}" srcOrd="0" destOrd="0" presId="urn:microsoft.com/office/officeart/2005/8/layout/hierarchy1"/>
    <dgm:cxn modelId="{2D4CB5B3-9F14-4C1E-BFF6-F67850871FA7}" type="presParOf" srcId="{FA8450B6-5493-42FC-ADEC-18F1832FF3ED}" destId="{105B0A6D-50F0-4C4A-BB01-0333BD1C1973}" srcOrd="0" destOrd="0" presId="urn:microsoft.com/office/officeart/2005/8/layout/hierarchy1"/>
    <dgm:cxn modelId="{BDAD831A-995B-4412-9F72-CFB8111501E6}" type="presParOf" srcId="{105B0A6D-50F0-4C4A-BB01-0333BD1C1973}" destId="{7139CBE5-7699-4746-B529-1091D3634452}" srcOrd="0" destOrd="0" presId="urn:microsoft.com/office/officeart/2005/8/layout/hierarchy1"/>
    <dgm:cxn modelId="{F5C98C83-868D-474F-A986-BB91C90B775B}" type="presParOf" srcId="{7139CBE5-7699-4746-B529-1091D3634452}" destId="{52BE18F9-59A0-4171-86B4-98630DBBF9B2}" srcOrd="0" destOrd="0" presId="urn:microsoft.com/office/officeart/2005/8/layout/hierarchy1"/>
    <dgm:cxn modelId="{34C58E12-BD0E-4C9D-AC1F-4D71E58524C9}" type="presParOf" srcId="{7139CBE5-7699-4746-B529-1091D3634452}" destId="{9BF0922B-F273-400A-87B0-3234E111C742}" srcOrd="1" destOrd="0" presId="urn:microsoft.com/office/officeart/2005/8/layout/hierarchy1"/>
    <dgm:cxn modelId="{345E20BD-EBC6-4075-A544-295A3CA69A08}" type="presParOf" srcId="{105B0A6D-50F0-4C4A-BB01-0333BD1C1973}" destId="{32F57FBB-54B3-4413-A1AA-AA85D90E816F}" srcOrd="1" destOrd="0" presId="urn:microsoft.com/office/officeart/2005/8/layout/hierarchy1"/>
    <dgm:cxn modelId="{C3208A96-C16F-471D-BF30-B4807E58755F}" type="presParOf" srcId="{32F57FBB-54B3-4413-A1AA-AA85D90E816F}" destId="{77581E00-1359-42F1-899C-43C2FA6AF7BB}" srcOrd="0" destOrd="0" presId="urn:microsoft.com/office/officeart/2005/8/layout/hierarchy1"/>
    <dgm:cxn modelId="{55F15593-4364-4AD5-9CEB-09B1EBE95FC3}" type="presParOf" srcId="{32F57FBB-54B3-4413-A1AA-AA85D90E816F}" destId="{47CF662F-1997-4105-B8C0-8C9C2410E13C}" srcOrd="1" destOrd="0" presId="urn:microsoft.com/office/officeart/2005/8/layout/hierarchy1"/>
    <dgm:cxn modelId="{9A8CFB9A-20DE-4E2A-85BD-52BF9D29A996}" type="presParOf" srcId="{47CF662F-1997-4105-B8C0-8C9C2410E13C}" destId="{B79E79E6-A512-4E99-AE2C-4F1025E21D8F}" srcOrd="0" destOrd="0" presId="urn:microsoft.com/office/officeart/2005/8/layout/hierarchy1"/>
    <dgm:cxn modelId="{43C0CF79-A1EE-4559-863C-7B7FE00BAF8D}" type="presParOf" srcId="{B79E79E6-A512-4E99-AE2C-4F1025E21D8F}" destId="{08B6E955-99DD-464B-AF25-F74EEA03E812}" srcOrd="0" destOrd="0" presId="urn:microsoft.com/office/officeart/2005/8/layout/hierarchy1"/>
    <dgm:cxn modelId="{B59D6922-B406-4A31-9370-C9BBC8B0C424}" type="presParOf" srcId="{B79E79E6-A512-4E99-AE2C-4F1025E21D8F}" destId="{15A8769F-27B6-4480-AF1A-6A0B3C02A3B8}" srcOrd="1" destOrd="0" presId="urn:microsoft.com/office/officeart/2005/8/layout/hierarchy1"/>
    <dgm:cxn modelId="{1B2A9440-064A-45E4-9673-2A88D9C84777}" type="presParOf" srcId="{47CF662F-1997-4105-B8C0-8C9C2410E13C}" destId="{89F7438D-16E7-4746-A8F6-9403C8C7061B}" srcOrd="1" destOrd="0" presId="urn:microsoft.com/office/officeart/2005/8/layout/hierarchy1"/>
    <dgm:cxn modelId="{ADC57409-9DA3-4B6F-A0FA-92EFB9556CCB}" type="presParOf" srcId="{89F7438D-16E7-4746-A8F6-9403C8C7061B}" destId="{C19E56B9-C18E-4663-8C44-F679BEB8064B}" srcOrd="0" destOrd="0" presId="urn:microsoft.com/office/officeart/2005/8/layout/hierarchy1"/>
    <dgm:cxn modelId="{C6F88887-A51C-41D8-AB0E-F245A42A5A78}" type="presParOf" srcId="{89F7438D-16E7-4746-A8F6-9403C8C7061B}" destId="{46127BC7-2D45-4CC7-A9ED-D1201421B471}" srcOrd="1" destOrd="0" presId="urn:microsoft.com/office/officeart/2005/8/layout/hierarchy1"/>
    <dgm:cxn modelId="{3A814D5B-8DBE-4DA9-A963-F084A9EB8860}" type="presParOf" srcId="{46127BC7-2D45-4CC7-A9ED-D1201421B471}" destId="{EE6650BD-8E61-4A74-BB4D-B36A8409D42C}" srcOrd="0" destOrd="0" presId="urn:microsoft.com/office/officeart/2005/8/layout/hierarchy1"/>
    <dgm:cxn modelId="{676CE907-D7D8-4D5D-A09F-8365A629AF58}" type="presParOf" srcId="{EE6650BD-8E61-4A74-BB4D-B36A8409D42C}" destId="{AE7487BA-DCDF-4381-9358-9D561DC1927B}" srcOrd="0" destOrd="0" presId="urn:microsoft.com/office/officeart/2005/8/layout/hierarchy1"/>
    <dgm:cxn modelId="{60883A74-93E0-4137-8280-497A174DA78F}" type="presParOf" srcId="{EE6650BD-8E61-4A74-BB4D-B36A8409D42C}" destId="{C275171E-FFC8-4AF6-9778-A3635F26E783}" srcOrd="1" destOrd="0" presId="urn:microsoft.com/office/officeart/2005/8/layout/hierarchy1"/>
    <dgm:cxn modelId="{E2E3217A-B6E5-4EBD-8AB0-BBFDD0A08A63}" type="presParOf" srcId="{46127BC7-2D45-4CC7-A9ED-D1201421B471}" destId="{7B08D2DC-43AC-4D60-91E9-D66D0AE3E6AE}" srcOrd="1" destOrd="0" presId="urn:microsoft.com/office/officeart/2005/8/layout/hierarchy1"/>
    <dgm:cxn modelId="{3D75C42A-C113-4E9C-8A20-99D0C9440609}" type="presParOf" srcId="{89F7438D-16E7-4746-A8F6-9403C8C7061B}" destId="{8D0394FD-2254-48C6-8F12-8030612FB59D}" srcOrd="2" destOrd="0" presId="urn:microsoft.com/office/officeart/2005/8/layout/hierarchy1"/>
    <dgm:cxn modelId="{421A61F4-B4F3-41C6-83F5-9368825F4F35}" type="presParOf" srcId="{89F7438D-16E7-4746-A8F6-9403C8C7061B}" destId="{48061F44-43C9-4F97-B3DE-B611A05BE213}" srcOrd="3" destOrd="0" presId="urn:microsoft.com/office/officeart/2005/8/layout/hierarchy1"/>
    <dgm:cxn modelId="{341F9053-762E-45AC-990A-D1B96BFB0BDE}" type="presParOf" srcId="{48061F44-43C9-4F97-B3DE-B611A05BE213}" destId="{E255CA9D-DA92-41CC-A622-8E4ED8C385AD}" srcOrd="0" destOrd="0" presId="urn:microsoft.com/office/officeart/2005/8/layout/hierarchy1"/>
    <dgm:cxn modelId="{B588A27F-6073-446E-A5F6-8FC179EB179B}" type="presParOf" srcId="{E255CA9D-DA92-41CC-A622-8E4ED8C385AD}" destId="{A0A79F7A-6FA5-4627-8469-4DBF228156A0}" srcOrd="0" destOrd="0" presId="urn:microsoft.com/office/officeart/2005/8/layout/hierarchy1"/>
    <dgm:cxn modelId="{26D4975C-D04A-4E65-8F9A-9A9B90E271EE}" type="presParOf" srcId="{E255CA9D-DA92-41CC-A622-8E4ED8C385AD}" destId="{E9E06C71-7237-4F41-BD1F-2ED7AA200585}" srcOrd="1" destOrd="0" presId="urn:microsoft.com/office/officeart/2005/8/layout/hierarchy1"/>
    <dgm:cxn modelId="{D258B534-E8AA-4B7E-91A9-9D8E37EBB82A}" type="presParOf" srcId="{48061F44-43C9-4F97-B3DE-B611A05BE213}" destId="{650B5BDE-4F05-4E4F-9D18-316D6F69C1C3}" srcOrd="1" destOrd="0" presId="urn:microsoft.com/office/officeart/2005/8/layout/hierarchy1"/>
    <dgm:cxn modelId="{75C7E803-EAE4-4F31-B6A7-8B202C97ADDD}" type="presParOf" srcId="{89F7438D-16E7-4746-A8F6-9403C8C7061B}" destId="{B28DC612-4645-4B9D-81C5-967B0570D63D}" srcOrd="4" destOrd="0" presId="urn:microsoft.com/office/officeart/2005/8/layout/hierarchy1"/>
    <dgm:cxn modelId="{40636C75-2B5F-4C4B-AF26-2FB967E43B2E}" type="presParOf" srcId="{89F7438D-16E7-4746-A8F6-9403C8C7061B}" destId="{B6BD7CA7-161A-4A50-86E9-D0EF062F9190}" srcOrd="5" destOrd="0" presId="urn:microsoft.com/office/officeart/2005/8/layout/hierarchy1"/>
    <dgm:cxn modelId="{D993779A-3F94-4C68-ADEA-72106FEE1BDB}" type="presParOf" srcId="{B6BD7CA7-161A-4A50-86E9-D0EF062F9190}" destId="{C1B9B826-F247-465C-A6C2-10C3AB3D463F}" srcOrd="0" destOrd="0" presId="urn:microsoft.com/office/officeart/2005/8/layout/hierarchy1"/>
    <dgm:cxn modelId="{903239FA-927E-4BF9-9269-EA58D152E9B1}" type="presParOf" srcId="{C1B9B826-F247-465C-A6C2-10C3AB3D463F}" destId="{7EE25A5B-E36F-4B6F-AA6E-622DBF200C5F}" srcOrd="0" destOrd="0" presId="urn:microsoft.com/office/officeart/2005/8/layout/hierarchy1"/>
    <dgm:cxn modelId="{BBBFE963-A012-49DB-9BDC-E50356719E07}" type="presParOf" srcId="{C1B9B826-F247-465C-A6C2-10C3AB3D463F}" destId="{4B9E27FF-7539-433B-9B29-7F5896B69B07}" srcOrd="1" destOrd="0" presId="urn:microsoft.com/office/officeart/2005/8/layout/hierarchy1"/>
    <dgm:cxn modelId="{74B00489-F3DE-4F5F-8E80-1DBF67C6AD8D}" type="presParOf" srcId="{B6BD7CA7-161A-4A50-86E9-D0EF062F9190}" destId="{9AF9DA73-E932-4A6D-9334-221DB67AB3A2}" srcOrd="1" destOrd="0" presId="urn:microsoft.com/office/officeart/2005/8/layout/hierarchy1"/>
    <dgm:cxn modelId="{0DC8FA77-0799-4106-8114-D973953EC760}" type="presParOf" srcId="{32F57FBB-54B3-4413-A1AA-AA85D90E816F}" destId="{AE014C6D-2949-43F3-BA66-4DFE96090716}" srcOrd="2" destOrd="0" presId="urn:microsoft.com/office/officeart/2005/8/layout/hierarchy1"/>
    <dgm:cxn modelId="{967382C4-6547-48F4-9701-39CED1B901BD}" type="presParOf" srcId="{32F57FBB-54B3-4413-A1AA-AA85D90E816F}" destId="{2546BBA0-693F-43FF-9327-7B6374ADC725}" srcOrd="3" destOrd="0" presId="urn:microsoft.com/office/officeart/2005/8/layout/hierarchy1"/>
    <dgm:cxn modelId="{8E3AD87E-379C-4A8F-8895-1AA13CD8316D}" type="presParOf" srcId="{2546BBA0-693F-43FF-9327-7B6374ADC725}" destId="{91CE507D-A834-4B85-9FE3-627F7A071EB4}" srcOrd="0" destOrd="0" presId="urn:microsoft.com/office/officeart/2005/8/layout/hierarchy1"/>
    <dgm:cxn modelId="{9666DCC6-6BB3-4999-8B41-823515E6BBCD}" type="presParOf" srcId="{91CE507D-A834-4B85-9FE3-627F7A071EB4}" destId="{EA6ED603-DF26-4B4D-963B-2F5850A66BC9}" srcOrd="0" destOrd="0" presId="urn:microsoft.com/office/officeart/2005/8/layout/hierarchy1"/>
    <dgm:cxn modelId="{C1F1CA02-86AE-42BB-9185-CAF099C5DF0D}" type="presParOf" srcId="{91CE507D-A834-4B85-9FE3-627F7A071EB4}" destId="{B50D4228-7940-4420-A929-15C34923A0E1}" srcOrd="1" destOrd="0" presId="urn:microsoft.com/office/officeart/2005/8/layout/hierarchy1"/>
    <dgm:cxn modelId="{F1F39B48-9F90-4805-B5B2-42A3888BE8A1}" type="presParOf" srcId="{2546BBA0-693F-43FF-9327-7B6374ADC725}" destId="{2A3AA370-5DA1-45CD-BCC8-8DF3BB98B367}" srcOrd="1" destOrd="0" presId="urn:microsoft.com/office/officeart/2005/8/layout/hierarchy1"/>
    <dgm:cxn modelId="{37741063-17C4-4BDC-98E6-D96EDFFC22E4}" type="presParOf" srcId="{32F57FBB-54B3-4413-A1AA-AA85D90E816F}" destId="{B7A206B0-2784-487C-9B7A-24AA8664D607}" srcOrd="4" destOrd="0" presId="urn:microsoft.com/office/officeart/2005/8/layout/hierarchy1"/>
    <dgm:cxn modelId="{2E139DBB-7B0D-4F62-8C75-B0098CC6FAAB}" type="presParOf" srcId="{32F57FBB-54B3-4413-A1AA-AA85D90E816F}" destId="{73D8BCEC-B041-4334-A961-BF4BCD8B8540}" srcOrd="5" destOrd="0" presId="urn:microsoft.com/office/officeart/2005/8/layout/hierarchy1"/>
    <dgm:cxn modelId="{5A546DCC-9506-410E-9701-11355D6DFB12}" type="presParOf" srcId="{73D8BCEC-B041-4334-A961-BF4BCD8B8540}" destId="{8D551F85-6BAA-4B4A-8DBB-912BC74FAD29}" srcOrd="0" destOrd="0" presId="urn:microsoft.com/office/officeart/2005/8/layout/hierarchy1"/>
    <dgm:cxn modelId="{AFE430EB-8B5C-4D98-B298-F597E56F7208}" type="presParOf" srcId="{8D551F85-6BAA-4B4A-8DBB-912BC74FAD29}" destId="{D439F103-9181-4447-A05A-5B87066E9823}" srcOrd="0" destOrd="0" presId="urn:microsoft.com/office/officeart/2005/8/layout/hierarchy1"/>
    <dgm:cxn modelId="{911F19BD-422F-4C7F-94B7-449B7AC2D5D1}" type="presParOf" srcId="{8D551F85-6BAA-4B4A-8DBB-912BC74FAD29}" destId="{D317581B-E78B-419D-9638-556AE040BE8D}" srcOrd="1" destOrd="0" presId="urn:microsoft.com/office/officeart/2005/8/layout/hierarchy1"/>
    <dgm:cxn modelId="{EE4689AB-C958-4EC8-A75E-C337653AA59D}" type="presParOf" srcId="{73D8BCEC-B041-4334-A961-BF4BCD8B8540}" destId="{20AAFF0B-6056-4163-A3CC-821C73388B0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A6B3BD2-7FA8-4265-8C02-B3CCC20D5B14}" type="doc">
      <dgm:prSet loTypeId="urn:microsoft.com/office/officeart/2005/8/layout/arrow6" loCatId="relationship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pPr rtl="1"/>
          <a:endParaRPr lang="ar-SA"/>
        </a:p>
      </dgm:t>
    </dgm:pt>
    <dgm:pt modelId="{483F96A7-4C0C-4F1C-9311-EC35FD4789C4}">
      <dgm:prSet phldrT="[Text]"/>
      <dgm:spPr/>
      <dgm:t>
        <a:bodyPr/>
        <a:lstStyle/>
        <a:p>
          <a:pPr rtl="1"/>
          <a:r>
            <a:rPr lang="ar-SA" dirty="0"/>
            <a:t>لا تجيز ان تكون طرف في الدعوى</a:t>
          </a:r>
        </a:p>
      </dgm:t>
    </dgm:pt>
    <dgm:pt modelId="{3EB206A0-B484-4648-A56D-22AE38D649CF}" type="parTrans" cxnId="{60B032D7-6890-4D39-996B-47BCFAA8124A}">
      <dgm:prSet/>
      <dgm:spPr/>
      <dgm:t>
        <a:bodyPr/>
        <a:lstStyle/>
        <a:p>
          <a:pPr rtl="1"/>
          <a:endParaRPr lang="ar-SA"/>
        </a:p>
      </dgm:t>
    </dgm:pt>
    <dgm:pt modelId="{19136A82-DC77-4B78-85B0-8FA0E28BDEE3}" type="sibTrans" cxnId="{60B032D7-6890-4D39-996B-47BCFAA8124A}">
      <dgm:prSet/>
      <dgm:spPr/>
      <dgm:t>
        <a:bodyPr/>
        <a:lstStyle/>
        <a:p>
          <a:pPr rtl="1"/>
          <a:endParaRPr lang="ar-SA"/>
        </a:p>
      </dgm:t>
    </dgm:pt>
    <dgm:pt modelId="{D9E2193A-C14C-46F2-8050-B029D7B98E8B}">
      <dgm:prSet phldrT="[Text]"/>
      <dgm:spPr/>
      <dgm:t>
        <a:bodyPr/>
        <a:lstStyle/>
        <a:p>
          <a:pPr rtl="1"/>
          <a:r>
            <a:rPr lang="ar-SA" dirty="0"/>
            <a:t>رأي المحكمة استشاري فقط</a:t>
          </a:r>
        </a:p>
      </dgm:t>
    </dgm:pt>
    <dgm:pt modelId="{3364D6A3-A2D4-4D7E-B8D6-4AD931E5470B}" type="parTrans" cxnId="{BB551A5A-3A7A-47E2-9AD0-3E4FB7ED5D5B}">
      <dgm:prSet/>
      <dgm:spPr/>
      <dgm:t>
        <a:bodyPr/>
        <a:lstStyle/>
        <a:p>
          <a:pPr rtl="1"/>
          <a:endParaRPr lang="ar-SA"/>
        </a:p>
      </dgm:t>
    </dgm:pt>
    <dgm:pt modelId="{87B596D3-8499-44CE-B03D-BC210CC96DA1}" type="sibTrans" cxnId="{BB551A5A-3A7A-47E2-9AD0-3E4FB7ED5D5B}">
      <dgm:prSet/>
      <dgm:spPr/>
      <dgm:t>
        <a:bodyPr/>
        <a:lstStyle/>
        <a:p>
          <a:pPr rtl="1"/>
          <a:endParaRPr lang="ar-SA"/>
        </a:p>
      </dgm:t>
    </dgm:pt>
    <dgm:pt modelId="{CD25CF5C-B9B4-4BF3-8364-10E2C6152419}" type="pres">
      <dgm:prSet presAssocID="{EA6B3BD2-7FA8-4265-8C02-B3CCC20D5B14}" presName="compositeShape" presStyleCnt="0">
        <dgm:presLayoutVars>
          <dgm:chMax val="2"/>
          <dgm:dir/>
          <dgm:resizeHandles val="exact"/>
        </dgm:presLayoutVars>
      </dgm:prSet>
      <dgm:spPr/>
    </dgm:pt>
    <dgm:pt modelId="{3989CC45-2957-426D-B7C1-49EC069997F0}" type="pres">
      <dgm:prSet presAssocID="{EA6B3BD2-7FA8-4265-8C02-B3CCC20D5B14}" presName="ribbon" presStyleLbl="node1" presStyleIdx="0" presStyleCnt="1"/>
      <dgm:spPr/>
    </dgm:pt>
    <dgm:pt modelId="{4788FFD1-71EE-4A04-AA0E-51B223B87008}" type="pres">
      <dgm:prSet presAssocID="{EA6B3BD2-7FA8-4265-8C02-B3CCC20D5B14}" presName="leftArrowText" presStyleLbl="node1" presStyleIdx="0" presStyleCnt="1">
        <dgm:presLayoutVars>
          <dgm:chMax val="0"/>
          <dgm:bulletEnabled val="1"/>
        </dgm:presLayoutVars>
      </dgm:prSet>
      <dgm:spPr/>
    </dgm:pt>
    <dgm:pt modelId="{C45E5735-7298-46C7-97ED-292B6C39CDEF}" type="pres">
      <dgm:prSet presAssocID="{EA6B3BD2-7FA8-4265-8C02-B3CCC20D5B14}" presName="rightArrow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90901801-6D1B-4292-A653-1443FF7202E6}" type="presOf" srcId="{D9E2193A-C14C-46F2-8050-B029D7B98E8B}" destId="{C45E5735-7298-46C7-97ED-292B6C39CDEF}" srcOrd="0" destOrd="0" presId="urn:microsoft.com/office/officeart/2005/8/layout/arrow6"/>
    <dgm:cxn modelId="{BB551A5A-3A7A-47E2-9AD0-3E4FB7ED5D5B}" srcId="{EA6B3BD2-7FA8-4265-8C02-B3CCC20D5B14}" destId="{D9E2193A-C14C-46F2-8050-B029D7B98E8B}" srcOrd="1" destOrd="0" parTransId="{3364D6A3-A2D4-4D7E-B8D6-4AD931E5470B}" sibTransId="{87B596D3-8499-44CE-B03D-BC210CC96DA1}"/>
    <dgm:cxn modelId="{F4B2B7A7-FBC5-4F7A-9530-D083513FAFE4}" type="presOf" srcId="{483F96A7-4C0C-4F1C-9311-EC35FD4789C4}" destId="{4788FFD1-71EE-4A04-AA0E-51B223B87008}" srcOrd="0" destOrd="0" presId="urn:microsoft.com/office/officeart/2005/8/layout/arrow6"/>
    <dgm:cxn modelId="{8537AFD0-450E-4D5F-ADDD-18434665EBD1}" type="presOf" srcId="{EA6B3BD2-7FA8-4265-8C02-B3CCC20D5B14}" destId="{CD25CF5C-B9B4-4BF3-8364-10E2C6152419}" srcOrd="0" destOrd="0" presId="urn:microsoft.com/office/officeart/2005/8/layout/arrow6"/>
    <dgm:cxn modelId="{60B032D7-6890-4D39-996B-47BCFAA8124A}" srcId="{EA6B3BD2-7FA8-4265-8C02-B3CCC20D5B14}" destId="{483F96A7-4C0C-4F1C-9311-EC35FD4789C4}" srcOrd="0" destOrd="0" parTransId="{3EB206A0-B484-4648-A56D-22AE38D649CF}" sibTransId="{19136A82-DC77-4B78-85B0-8FA0E28BDEE3}"/>
    <dgm:cxn modelId="{2650F250-279A-4C48-9F7C-0DF4119B8F67}" type="presParOf" srcId="{CD25CF5C-B9B4-4BF3-8364-10E2C6152419}" destId="{3989CC45-2957-426D-B7C1-49EC069997F0}" srcOrd="0" destOrd="0" presId="urn:microsoft.com/office/officeart/2005/8/layout/arrow6"/>
    <dgm:cxn modelId="{F2C2597A-18CF-4062-AC7A-0791FC891E12}" type="presParOf" srcId="{CD25CF5C-B9B4-4BF3-8364-10E2C6152419}" destId="{4788FFD1-71EE-4A04-AA0E-51B223B87008}" srcOrd="1" destOrd="0" presId="urn:microsoft.com/office/officeart/2005/8/layout/arrow6"/>
    <dgm:cxn modelId="{49DCE526-F2EF-4D0F-B72E-DEA2120374B8}" type="presParOf" srcId="{CD25CF5C-B9B4-4BF3-8364-10E2C6152419}" destId="{C45E5735-7298-46C7-97ED-292B6C39CDEF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A206B0-2784-487C-9B7A-24AA8664D607}">
      <dsp:nvSpPr>
        <dsp:cNvPr id="0" name=""/>
        <dsp:cNvSpPr/>
      </dsp:nvSpPr>
      <dsp:spPr>
        <a:xfrm>
          <a:off x="4405042" y="824930"/>
          <a:ext cx="2959765" cy="7807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4355"/>
              </a:lnTo>
              <a:lnTo>
                <a:pt x="2959765" y="724355"/>
              </a:lnTo>
              <a:lnTo>
                <a:pt x="2959765" y="78072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AE014C6D-2949-43F3-BA66-4DFE96090716}">
      <dsp:nvSpPr>
        <dsp:cNvPr id="0" name=""/>
        <dsp:cNvSpPr/>
      </dsp:nvSpPr>
      <dsp:spPr>
        <a:xfrm>
          <a:off x="4405042" y="824930"/>
          <a:ext cx="547224" cy="7807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4355"/>
              </a:lnTo>
              <a:lnTo>
                <a:pt x="547224" y="724355"/>
              </a:lnTo>
              <a:lnTo>
                <a:pt x="547224" y="78072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B28DC612-4645-4B9D-81C5-967B0570D63D}">
      <dsp:nvSpPr>
        <dsp:cNvPr id="0" name=""/>
        <dsp:cNvSpPr/>
      </dsp:nvSpPr>
      <dsp:spPr>
        <a:xfrm>
          <a:off x="2386622" y="2374169"/>
          <a:ext cx="4900494" cy="12228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6508"/>
              </a:lnTo>
              <a:lnTo>
                <a:pt x="4900494" y="1166508"/>
              </a:lnTo>
              <a:lnTo>
                <a:pt x="4900494" y="122288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D0394FD-2254-48C6-8F12-8030612FB59D}">
      <dsp:nvSpPr>
        <dsp:cNvPr id="0" name=""/>
        <dsp:cNvSpPr/>
      </dsp:nvSpPr>
      <dsp:spPr>
        <a:xfrm>
          <a:off x="2386622" y="2374169"/>
          <a:ext cx="2154679" cy="12228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6508"/>
              </a:lnTo>
              <a:lnTo>
                <a:pt x="2154679" y="1166508"/>
              </a:lnTo>
              <a:lnTo>
                <a:pt x="2154679" y="122288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C19E56B9-C18E-4663-8C44-F679BEB8064B}">
      <dsp:nvSpPr>
        <dsp:cNvPr id="0" name=""/>
        <dsp:cNvSpPr/>
      </dsp:nvSpPr>
      <dsp:spPr>
        <a:xfrm>
          <a:off x="1752465" y="2374169"/>
          <a:ext cx="634157" cy="1222880"/>
        </a:xfrm>
        <a:custGeom>
          <a:avLst/>
          <a:gdLst/>
          <a:ahLst/>
          <a:cxnLst/>
          <a:rect l="0" t="0" r="0" b="0"/>
          <a:pathLst>
            <a:path>
              <a:moveTo>
                <a:pt x="634157" y="0"/>
              </a:moveTo>
              <a:lnTo>
                <a:pt x="634157" y="1166508"/>
              </a:lnTo>
              <a:lnTo>
                <a:pt x="0" y="1166508"/>
              </a:lnTo>
              <a:lnTo>
                <a:pt x="0" y="122288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77581E00-1359-42F1-899C-43C2FA6AF7BB}">
      <dsp:nvSpPr>
        <dsp:cNvPr id="0" name=""/>
        <dsp:cNvSpPr/>
      </dsp:nvSpPr>
      <dsp:spPr>
        <a:xfrm>
          <a:off x="2386622" y="824930"/>
          <a:ext cx="2018419" cy="780727"/>
        </a:xfrm>
        <a:custGeom>
          <a:avLst/>
          <a:gdLst/>
          <a:ahLst/>
          <a:cxnLst/>
          <a:rect l="0" t="0" r="0" b="0"/>
          <a:pathLst>
            <a:path>
              <a:moveTo>
                <a:pt x="2018419" y="0"/>
              </a:moveTo>
              <a:lnTo>
                <a:pt x="2018419" y="724355"/>
              </a:lnTo>
              <a:lnTo>
                <a:pt x="0" y="724355"/>
              </a:lnTo>
              <a:lnTo>
                <a:pt x="0" y="78072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2BE18F9-59A0-4171-86B4-98630DBBF9B2}">
      <dsp:nvSpPr>
        <dsp:cNvPr id="0" name=""/>
        <dsp:cNvSpPr/>
      </dsp:nvSpPr>
      <dsp:spPr>
        <a:xfrm>
          <a:off x="3361386" y="88169"/>
          <a:ext cx="2087311" cy="7367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BF0922B-F273-400A-87B0-3234E111C742}">
      <dsp:nvSpPr>
        <dsp:cNvPr id="0" name=""/>
        <dsp:cNvSpPr/>
      </dsp:nvSpPr>
      <dsp:spPr>
        <a:xfrm>
          <a:off x="3428999" y="152401"/>
          <a:ext cx="2087311" cy="7367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008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الواجبات</a:t>
          </a:r>
          <a:endParaRPr lang="en-US" sz="2400" kern="1200" dirty="0"/>
        </a:p>
      </dsp:txBody>
      <dsp:txXfrm>
        <a:off x="3450578" y="173980"/>
        <a:ext cx="2044153" cy="693602"/>
      </dsp:txXfrm>
    </dsp:sp>
    <dsp:sp modelId="{08B6E955-99DD-464B-AF25-F74EEA03E812}">
      <dsp:nvSpPr>
        <dsp:cNvPr id="0" name=""/>
        <dsp:cNvSpPr/>
      </dsp:nvSpPr>
      <dsp:spPr>
        <a:xfrm>
          <a:off x="1265485" y="1605658"/>
          <a:ext cx="2242275" cy="76851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5A8769F-27B6-4480-AF1A-6A0B3C02A3B8}">
      <dsp:nvSpPr>
        <dsp:cNvPr id="0" name=""/>
        <dsp:cNvSpPr/>
      </dsp:nvSpPr>
      <dsp:spPr>
        <a:xfrm>
          <a:off x="1333097" y="1669890"/>
          <a:ext cx="2242275" cy="768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008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400" b="1" kern="1200"/>
            <a:t>في نطاق القانون الدولي العام</a:t>
          </a:r>
          <a:endParaRPr lang="en-US" sz="1400" b="1" kern="1200" dirty="0"/>
        </a:p>
      </dsp:txBody>
      <dsp:txXfrm>
        <a:off x="1355606" y="1692399"/>
        <a:ext cx="2197257" cy="723493"/>
      </dsp:txXfrm>
    </dsp:sp>
    <dsp:sp modelId="{AE7487BA-DCDF-4381-9358-9D561DC1927B}">
      <dsp:nvSpPr>
        <dsp:cNvPr id="0" name=""/>
        <dsp:cNvSpPr/>
      </dsp:nvSpPr>
      <dsp:spPr>
        <a:xfrm>
          <a:off x="781323" y="3597050"/>
          <a:ext cx="1942283" cy="158805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275171E-FFC8-4AF6-9778-A3635F26E783}">
      <dsp:nvSpPr>
        <dsp:cNvPr id="0" name=""/>
        <dsp:cNvSpPr/>
      </dsp:nvSpPr>
      <dsp:spPr>
        <a:xfrm>
          <a:off x="848935" y="3661282"/>
          <a:ext cx="1942283" cy="15880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008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المنظمة تتحمل المسؤولية ومن الممكن ان تشاركها الدول كضامنين</a:t>
          </a:r>
          <a:endParaRPr lang="en-US" sz="1600" kern="1200" dirty="0"/>
        </a:p>
      </dsp:txBody>
      <dsp:txXfrm>
        <a:off x="895448" y="3707795"/>
        <a:ext cx="1849257" cy="1495033"/>
      </dsp:txXfrm>
    </dsp:sp>
    <dsp:sp modelId="{A0A79F7A-6FA5-4627-8469-4DBF228156A0}">
      <dsp:nvSpPr>
        <dsp:cNvPr id="0" name=""/>
        <dsp:cNvSpPr/>
      </dsp:nvSpPr>
      <dsp:spPr>
        <a:xfrm>
          <a:off x="3570160" y="3597050"/>
          <a:ext cx="1942283" cy="158805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9E06C71-7237-4F41-BD1F-2ED7AA200585}">
      <dsp:nvSpPr>
        <dsp:cNvPr id="0" name=""/>
        <dsp:cNvSpPr/>
      </dsp:nvSpPr>
      <dsp:spPr>
        <a:xfrm>
          <a:off x="3637773" y="3661282"/>
          <a:ext cx="1942283" cy="15880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008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للمنظمة وحدها حق التصرف تجاه الدول والمنظمات الاخرى</a:t>
          </a:r>
          <a:endParaRPr lang="en-US" sz="1600" kern="1200" dirty="0"/>
        </a:p>
      </dsp:txBody>
      <dsp:txXfrm>
        <a:off x="3684286" y="3707795"/>
        <a:ext cx="1849257" cy="1495033"/>
      </dsp:txXfrm>
    </dsp:sp>
    <dsp:sp modelId="{7EE25A5B-E36F-4B6F-AA6E-622DBF200C5F}">
      <dsp:nvSpPr>
        <dsp:cNvPr id="0" name=""/>
        <dsp:cNvSpPr/>
      </dsp:nvSpPr>
      <dsp:spPr>
        <a:xfrm>
          <a:off x="6315975" y="3597050"/>
          <a:ext cx="1942283" cy="158805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B9E27FF-7539-433B-9B29-7F5896B69B07}">
      <dsp:nvSpPr>
        <dsp:cNvPr id="0" name=""/>
        <dsp:cNvSpPr/>
      </dsp:nvSpPr>
      <dsp:spPr>
        <a:xfrm>
          <a:off x="6383588" y="3661282"/>
          <a:ext cx="1942283" cy="15880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008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الدول تتحمل المسؤولية</a:t>
          </a:r>
          <a:endParaRPr lang="en-US" sz="2000" kern="1200" dirty="0"/>
        </a:p>
      </dsp:txBody>
      <dsp:txXfrm>
        <a:off x="6430101" y="3707795"/>
        <a:ext cx="1849257" cy="1495033"/>
      </dsp:txXfrm>
    </dsp:sp>
    <dsp:sp modelId="{EA6ED603-DF26-4B4D-963B-2F5850A66BC9}">
      <dsp:nvSpPr>
        <dsp:cNvPr id="0" name=""/>
        <dsp:cNvSpPr/>
      </dsp:nvSpPr>
      <dsp:spPr>
        <a:xfrm>
          <a:off x="3949719" y="1605658"/>
          <a:ext cx="2005094" cy="76851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50D4228-7940-4420-A929-15C34923A0E1}">
      <dsp:nvSpPr>
        <dsp:cNvPr id="0" name=""/>
        <dsp:cNvSpPr/>
      </dsp:nvSpPr>
      <dsp:spPr>
        <a:xfrm>
          <a:off x="4017331" y="1669890"/>
          <a:ext cx="2005094" cy="768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008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200" b="1" kern="1200" dirty="0"/>
            <a:t>مسؤولية بمقتضى الميثاق حتى لو تعارض مع قواعد القانون الدولي</a:t>
          </a:r>
          <a:endParaRPr lang="en-US" sz="1200" b="1" kern="1200" dirty="0"/>
        </a:p>
      </dsp:txBody>
      <dsp:txXfrm>
        <a:off x="4039840" y="1692399"/>
        <a:ext cx="1960076" cy="723493"/>
      </dsp:txXfrm>
    </dsp:sp>
    <dsp:sp modelId="{D439F103-9181-4447-A05A-5B87066E9823}">
      <dsp:nvSpPr>
        <dsp:cNvPr id="0" name=""/>
        <dsp:cNvSpPr/>
      </dsp:nvSpPr>
      <dsp:spPr>
        <a:xfrm>
          <a:off x="6357949" y="1605658"/>
          <a:ext cx="2013717" cy="76851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317581B-E78B-419D-9638-556AE040BE8D}">
      <dsp:nvSpPr>
        <dsp:cNvPr id="0" name=""/>
        <dsp:cNvSpPr/>
      </dsp:nvSpPr>
      <dsp:spPr>
        <a:xfrm>
          <a:off x="6425561" y="1669890"/>
          <a:ext cx="2013717" cy="768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008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b="1" kern="1200"/>
            <a:t>مسؤولية وفق القانون الداخلي للدول</a:t>
          </a:r>
          <a:endParaRPr lang="en-US" sz="1600" b="1" kern="1200" dirty="0"/>
        </a:p>
      </dsp:txBody>
      <dsp:txXfrm>
        <a:off x="6448070" y="1692399"/>
        <a:ext cx="1968699" cy="7234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89CC45-2957-426D-B7C1-49EC069997F0}">
      <dsp:nvSpPr>
        <dsp:cNvPr id="0" name=""/>
        <dsp:cNvSpPr/>
      </dsp:nvSpPr>
      <dsp:spPr>
        <a:xfrm>
          <a:off x="0" y="810260"/>
          <a:ext cx="8077200" cy="3230880"/>
        </a:xfrm>
        <a:prstGeom prst="leftRightRibb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5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5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88FFD1-71EE-4A04-AA0E-51B223B87008}">
      <dsp:nvSpPr>
        <dsp:cNvPr id="0" name=""/>
        <dsp:cNvSpPr/>
      </dsp:nvSpPr>
      <dsp:spPr>
        <a:xfrm>
          <a:off x="969264" y="1375664"/>
          <a:ext cx="2665476" cy="1583131"/>
        </a:xfrm>
        <a:prstGeom prst="rect">
          <a:avLst/>
        </a:prstGeom>
        <a:noFill/>
        <a:ln>
          <a:noFill/>
        </a:ln>
        <a:effectLst>
          <a:outerShdw blurRad="57150" dist="38100" dir="5400000" algn="ctr" rotWithShape="0">
            <a:schemeClr val="accent5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38684" rIns="0" bIns="148590" numCol="1" spcCol="1270" anchor="ctr" anchorCtr="0">
          <a:noAutofit/>
        </a:bodyPr>
        <a:lstStyle/>
        <a:p>
          <a:pPr marL="0" lvl="0" indent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900" kern="1200" dirty="0"/>
            <a:t>لا تجيز ان تكون طرف في الدعوى</a:t>
          </a:r>
        </a:p>
      </dsp:txBody>
      <dsp:txXfrm>
        <a:off x="969264" y="1375664"/>
        <a:ext cx="2665476" cy="1583131"/>
      </dsp:txXfrm>
    </dsp:sp>
    <dsp:sp modelId="{C45E5735-7298-46C7-97ED-292B6C39CDEF}">
      <dsp:nvSpPr>
        <dsp:cNvPr id="0" name=""/>
        <dsp:cNvSpPr/>
      </dsp:nvSpPr>
      <dsp:spPr>
        <a:xfrm>
          <a:off x="4038600" y="1892604"/>
          <a:ext cx="3150108" cy="1583131"/>
        </a:xfrm>
        <a:prstGeom prst="rect">
          <a:avLst/>
        </a:prstGeom>
        <a:noFill/>
        <a:ln>
          <a:noFill/>
        </a:ln>
        <a:effectLst>
          <a:outerShdw blurRad="57150" dist="38100" dir="5400000" algn="ctr" rotWithShape="0">
            <a:schemeClr val="accent5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38684" rIns="0" bIns="148590" numCol="1" spcCol="1270" anchor="ctr" anchorCtr="0">
          <a:noAutofit/>
        </a:bodyPr>
        <a:lstStyle/>
        <a:p>
          <a:pPr marL="0" lvl="0" indent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900" kern="1200" dirty="0"/>
            <a:t>رأي المحكمة استشاري فقط</a:t>
          </a:r>
        </a:p>
      </dsp:txBody>
      <dsp:txXfrm>
        <a:off x="4038600" y="1892604"/>
        <a:ext cx="3150108" cy="15831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15/02/1443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15/02/1443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15/02/1443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15/02/1443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15/02/1443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15/02/1443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15/02/1443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15/02/1443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15/02/1443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15/02/1443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15/02/1443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15/02/1443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736407" cy="646214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Dr. </a:t>
            </a:r>
            <a:r>
              <a:rPr lang="en-US" sz="2000" b="1" dirty="0" err="1">
                <a:solidFill>
                  <a:schemeClr val="tx1"/>
                </a:solidFill>
              </a:rPr>
              <a:t>Asaad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Ghali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Hamzah</a:t>
            </a:r>
            <a:r>
              <a:rPr lang="ar-SA" sz="2000" b="1" dirty="0">
                <a:solidFill>
                  <a:schemeClr val="tx1"/>
                </a:solidFill>
              </a:rPr>
              <a:t>                               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ar-SA" sz="2000" b="1" dirty="0">
                <a:solidFill>
                  <a:schemeClr val="tx1"/>
                </a:solidFill>
              </a:rPr>
              <a:t> الدكتور أسعد غالي حمزة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7092" y="2178705"/>
            <a:ext cx="2645028" cy="2143125"/>
          </a:xfrm>
        </p:spPr>
      </p:pic>
      <p:sp>
        <p:nvSpPr>
          <p:cNvPr id="5" name="Rounded Rectangle 4"/>
          <p:cNvSpPr/>
          <p:nvPr/>
        </p:nvSpPr>
        <p:spPr>
          <a:xfrm>
            <a:off x="1965278" y="4612944"/>
            <a:ext cx="5054994" cy="212842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Department of law</a:t>
            </a:r>
            <a:endParaRPr lang="ar-IQ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</a:t>
            </a:r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قسم القانون </a:t>
            </a:r>
          </a:p>
          <a:p>
            <a:pPr algn="ctr"/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مادة منظمات دولية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المصدر : - الاستاذ الدكتور فخري رشيد المهنا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ar-IQ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2020</a:t>
            </a:r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- 201</a:t>
            </a:r>
            <a:r>
              <a:rPr lang="ar-IQ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21707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evel 3"/>
          <p:cNvSpPr/>
          <p:nvPr/>
        </p:nvSpPr>
        <p:spPr>
          <a:xfrm>
            <a:off x="533400" y="1143000"/>
            <a:ext cx="7848600" cy="4114800"/>
          </a:xfrm>
          <a:prstGeom prst="bevel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5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200" dirty="0">
                <a:solidFill>
                  <a:schemeClr val="tx1"/>
                </a:solidFill>
              </a:rPr>
              <a:t>لا يمكن محاججة الدول غير الاعضاء لعدم مشاركتهم في صياغة الميثاق ولعدم اعترافها بالمنظمة 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831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77071319"/>
              </p:ext>
            </p:extLst>
          </p:nvPr>
        </p:nvGraphicFramePr>
        <p:xfrm>
          <a:off x="304800" y="457200"/>
          <a:ext cx="8534400" cy="60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1197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60758" y="228600"/>
            <a:ext cx="842249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من هي الهيئة التي تملك </a:t>
            </a:r>
          </a:p>
          <a:p>
            <a:pPr algn="ctr"/>
            <a:r>
              <a:rPr lang="ar-SA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سلطة اصدار قرار ملزم على المنظمة 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2133600"/>
            <a:ext cx="942887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ar-SA" sz="16600" b="1" cap="none" spc="0" dirty="0">
                <a:ln w="50800"/>
                <a:solidFill>
                  <a:srgbClr val="FF0000"/>
                </a:solidFill>
                <a:effectLst/>
              </a:rPr>
              <a:t>؟</a:t>
            </a:r>
            <a:endParaRPr lang="en-US" sz="16600" b="1" cap="none" spc="0" dirty="0">
              <a:ln w="50800"/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19451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629683542"/>
              </p:ext>
            </p:extLst>
          </p:nvPr>
        </p:nvGraphicFramePr>
        <p:xfrm>
          <a:off x="457200" y="1397000"/>
          <a:ext cx="8077200" cy="485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2132983" y="533400"/>
            <a:ext cx="48461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5400" b="1" cap="none" spc="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محكمة العدل الدولية</a:t>
            </a:r>
            <a:r>
              <a:rPr lang="ar-SA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17373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533400"/>
            <a:ext cx="7620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ar-SA" sz="5400" b="1" dirty="0">
                <a:ln w="50800"/>
              </a:rPr>
              <a:t>كيف يتم حل الاشكال </a:t>
            </a:r>
            <a:endParaRPr lang="en-US" sz="5400" b="1" dirty="0">
              <a:ln w="5080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6756" y="4121358"/>
            <a:ext cx="942887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ar-SA" sz="16600" b="1" cap="none" spc="0" dirty="0">
                <a:ln w="50800"/>
                <a:solidFill>
                  <a:srgbClr val="C00000"/>
                </a:solidFill>
                <a:effectLst/>
              </a:rPr>
              <a:t>؟</a:t>
            </a:r>
            <a:endParaRPr lang="en-US" sz="16600" b="1" cap="none" spc="0" dirty="0">
              <a:ln w="50800"/>
              <a:solidFill>
                <a:srgbClr val="C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41216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82296" y="2090172"/>
            <a:ext cx="677942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ar-SA" sz="5400" b="1" cap="none" spc="0" dirty="0">
                <a:ln w="50800"/>
                <a:effectLst/>
              </a:rPr>
              <a:t>انشاء محاكم خاصة بالمنظمة </a:t>
            </a:r>
          </a:p>
          <a:p>
            <a:pPr algn="ctr"/>
            <a:r>
              <a:rPr lang="ar-SA" sz="5400" b="1" dirty="0">
                <a:ln w="50800"/>
              </a:rPr>
              <a:t>كمحكمة العدل الاوربية </a:t>
            </a:r>
            <a:endParaRPr lang="en-US" sz="5400" b="1" cap="none" spc="0" dirty="0">
              <a:ln w="50800"/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66835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4191000" y="533400"/>
            <a:ext cx="4267200" cy="3810000"/>
          </a:xfrm>
          <a:prstGeom prst="cloudCallou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لماذا تتحمل الدول المسؤولية </a:t>
            </a:r>
            <a:endParaRPr lang="en-US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05000" y="3124200"/>
            <a:ext cx="1099981" cy="31547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19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؟</a:t>
            </a:r>
            <a:endParaRPr lang="en-US" sz="199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07704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xplosion 2 3"/>
          <p:cNvSpPr/>
          <p:nvPr/>
        </p:nvSpPr>
        <p:spPr>
          <a:xfrm>
            <a:off x="1752600" y="457200"/>
            <a:ext cx="6553200" cy="5562600"/>
          </a:xfrm>
          <a:prstGeom prst="irregularSeal2">
            <a:avLst/>
          </a:prstGeom>
          <a:blipFill>
            <a:blip r:embed="rId2" cstate="print">
              <a:duotone>
                <a:prstClr val="black"/>
                <a:schemeClr val="accent3">
                  <a:tint val="45000"/>
                  <a:satMod val="400000"/>
                </a:schemeClr>
              </a:duotone>
              <a:lum bright="24000"/>
            </a:blip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b="1" dirty="0">
                <a:solidFill>
                  <a:srgbClr val="FF0000"/>
                </a:solidFill>
              </a:rPr>
              <a:t>لانها انشأت المنظمة وبالتالي هي اوجدت السبب الذي أحدث الضرر</a:t>
            </a:r>
          </a:p>
          <a:p>
            <a:pPr algn="ctr"/>
            <a:r>
              <a:rPr lang="ar-SA" sz="2800" b="1" dirty="0">
                <a:solidFill>
                  <a:srgbClr val="FF0000"/>
                </a:solidFill>
              </a:rPr>
              <a:t>وهذا انكر الشخصية القانونية للمنظمة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181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/>
              <a:t>هل يمكن القاء المسؤولية على الدول غير الاعضاء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0" y="1447800"/>
            <a:ext cx="1285768" cy="31547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199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؟</a:t>
            </a:r>
            <a:endParaRPr lang="en-US" sz="199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94321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152</Words>
  <Application>Microsoft Office PowerPoint</Application>
  <PresentationFormat>On-screen Show 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Constantia</vt:lpstr>
      <vt:lpstr>Wingdings 2</vt:lpstr>
      <vt:lpstr>Flow</vt:lpstr>
      <vt:lpstr>Dr. Asaad Ghali Hamzah                                 الدكتور أسعد غالي حمزة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هل يمكن القاء المسؤولية على الدول غير الاعضاء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Dr. Asaad Ghali Hamzah                                 الدكتور أسعد غالي حمزة</dc:title>
  <dc:creator>hp</dc:creator>
  <cp:lastModifiedBy>Dr Asaad</cp:lastModifiedBy>
  <cp:revision>3</cp:revision>
  <dcterms:created xsi:type="dcterms:W3CDTF">2017-12-29T20:04:08Z</dcterms:created>
  <dcterms:modified xsi:type="dcterms:W3CDTF">2021-09-22T14:10:33Z</dcterms:modified>
</cp:coreProperties>
</file>