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1707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 Urea Measurement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M.sc.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Duaa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pharmacology and toxicology</a:t>
            </a:r>
          </a:p>
        </p:txBody>
      </p:sp>
      <p:pic>
        <p:nvPicPr>
          <p:cNvPr id="4" name="Picture 4" descr="كلية المستقبل الجامع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968" y="10380"/>
            <a:ext cx="3787133" cy="198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قسم الصيدل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304"/>
            <a:ext cx="1872208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0"/>
            <a:ext cx="8856984" cy="6741368"/>
          </a:xfrm>
        </p:spPr>
        <p:txBody>
          <a:bodyPr>
            <a:normAutofit fontScale="40000" lnSpcReduction="20000"/>
          </a:bodyPr>
          <a:lstStyle/>
          <a:p>
            <a:pPr marL="0" indent="0" algn="ctr" rtl="0">
              <a:lnSpc>
                <a:spcPct val="170000"/>
              </a:lnSpc>
              <a:buNone/>
            </a:pPr>
            <a:r>
              <a:rPr lang="en-US" sz="7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Estimation of urea in blood serum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lnSpc>
                <a:spcPct val="120000"/>
              </a:lnSpc>
              <a:buNone/>
            </a:pPr>
            <a:r>
              <a:rPr lang="en-US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Urea is synthesized in the liver from the ammonia produced mostly by the catabolism of amino acids. Kinetic enzymatic estimation of urea uses these reactions: 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urea + 2 H2O urease 2 NH4+ + CO32-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2-oxoglutarate + NH4+ + NADH glutamate dehydrogenase L-glutamate + NAD+ + H2O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6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Urease 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hydrolyses urea to ammonia. </a:t>
            </a:r>
            <a:r>
              <a:rPr lang="en-US" sz="6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Glutamate dehydrogenase 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combines the ammonia with 2-oxoglutarate to form glutamate</a:t>
            </a:r>
            <a:r>
              <a:rPr lang="en-US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reaction, the NADH is oxidized to NAD+ and this change is detected </a:t>
            </a:r>
            <a:r>
              <a:rPr lang="en-US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photometrically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decrease in absorbance at 340 nm (Warburg´s optical test</a:t>
            </a:r>
            <a:r>
              <a:rPr lang="en-US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90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txBody>
          <a:bodyPr>
            <a:normAutofit/>
          </a:bodyPr>
          <a:lstStyle/>
          <a:p>
            <a:pPr marL="0" indent="0" algn="justLow" rtl="0">
              <a:buNone/>
            </a:pPr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Procedure: </a:t>
            </a:r>
            <a:endParaRPr 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Switch the photometer on and let it to heat up for 10 minutes at 37°C. </a:t>
            </a:r>
          </a:p>
          <a:p>
            <a:pPr marL="0" indent="0" algn="justLow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Set up the wavelength to 340 nm and use distilled water to make the blanking. </a:t>
            </a:r>
          </a:p>
          <a:p>
            <a:pPr marL="0" indent="0" algn="justLow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absorbances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described further are read against distilled water as a blank.) </a:t>
            </a:r>
          </a:p>
          <a:p>
            <a:pPr marL="0" indent="0" algn="justLow" rtl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There are 3 cuvettes available – one for the blank reaction, one for the standard reaction and one for the sample (blood serum)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reaction: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0587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pPr algn="justLow" rtl="0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the blank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reaction will be performed: Pipette 0.02 ml of distilled water into the cuvette and 2 ml of the reagent (working solution)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0.02 ml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cuvette and 2 ml of the reagent (working solution). </a:t>
            </a:r>
          </a:p>
          <a:p>
            <a:pPr algn="justLow" rt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Third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serum sample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0.02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cuvette and 2 ml of the reagent (working solution). Measure A1 and A2 analogically to the previous measurements 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260648"/>
            <a:ext cx="8712969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480720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lnSpc>
                <a:spcPct val="110000"/>
              </a:lnSpc>
              <a:buNone/>
            </a:pPr>
            <a:r>
              <a:rPr lang="en-US" sz="3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Urea</a:t>
            </a: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Urea is the highest non-protein nitrogen compound in the blood. </a:t>
            </a: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major excretory product of protein metabolism.</a:t>
            </a: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formed in the liver from free ammonia generated during protein catabolism. </a:t>
            </a: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important catabolic pathway for eliminating excess nitrogen in the human body.</a:t>
            </a: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 assays for urea were based on measurement of nitrogen, the term blood urea nitrogen (BUN) has been used to refer to urea determination.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20000"/>
              </a:lnSpc>
              <a:buNone/>
            </a:pPr>
            <a:r>
              <a:rPr lang="en-US" sz="4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Urea </a:t>
            </a:r>
            <a:r>
              <a:rPr lang="en-US" sz="41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endParaRPr lang="en-US" sz="41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Protein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metabolism produces amino acids that can be oxidized, this result in the release of ammonia which is converted to urea (via urea cycle) and excreted as a waste product.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synthesis in the liver, urea is carried out in the blood to the kidney which is readily filtered from the plasma by glomerulus. 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urea in the glomerular filtrate excreted in the urine, and some urea is reabsorbed through the renal tubules.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reabsorbed depends on urine flow rate and extent of hydration 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concentration of urea in the plasma is determined by renal function, the protein content in diet and the rate of protein catabolism </a:t>
            </a:r>
            <a:r>
              <a:rPr lang="en-US" dirty="0"/>
              <a:t>.</a:t>
            </a: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776863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183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lnSpcReduction="10000"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endParaRPr lang="en-US" sz="3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of urea used in :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renal function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hydration status 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nitrogen balance 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aid in the diagnosis of renal diseases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verify adequacy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dialysis</a:t>
            </a:r>
          </a:p>
          <a:p>
            <a:pPr marL="514350" indent="-514350" algn="justLow" rtl="0">
              <a:lnSpc>
                <a:spcPct val="160000"/>
              </a:lnSpc>
              <a:buFont typeface="+mj-lt"/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a person's protein balance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6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Urea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Concentration-plasma</a:t>
            </a:r>
            <a:endParaRPr lang="en-US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Blood urea nitrogen (BUN) alone is less useful in diagnosing kidney diseases because it’s blood level is influenced by dietary protein and hepatic function . </a:t>
            </a:r>
          </a:p>
          <a:p>
            <a:pPr algn="justLow" rt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diagnostic value improves with serum creatinine values.</a:t>
            </a:r>
          </a:p>
          <a:p>
            <a:pPr algn="justLow" rtl="0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65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justLow" rtl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blood urea nitrogen (BUN) may be due to: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Impaired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renal function (renal failure) :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depletion ( increase of urea reabsorption)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diet</a:t>
            </a:r>
          </a:p>
          <a:p>
            <a:pPr marL="514350" indent="-514350" algn="justLow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Catabolic States.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36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649491"/>
          </a:xfrm>
        </p:spPr>
        <p:txBody>
          <a:bodyPr/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 blood urea nitrogen (BUN) may be due to: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Malabsorption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lnSpc>
                <a:spcPct val="15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intake( Starvation , anorexia)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8928992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2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578</Words>
  <Application>Microsoft Office PowerPoint</Application>
  <PresentationFormat>عرض على الشاشة (3:4)‏</PresentationFormat>
  <Paragraphs>49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سمة Office</vt:lpstr>
      <vt:lpstr>Serum Urea Measurement M.sc. Duaa falah pharmacology and toxicology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Serum Urea Measurement M.sc. Duaa falah pharmacology and toxicology</dc:title>
  <dc:creator>Media</dc:creator>
  <cp:lastModifiedBy>hhh</cp:lastModifiedBy>
  <cp:revision>6</cp:revision>
  <dcterms:created xsi:type="dcterms:W3CDTF">2021-05-29T05:47:27Z</dcterms:created>
  <dcterms:modified xsi:type="dcterms:W3CDTF">2021-05-29T06:34:20Z</dcterms:modified>
</cp:coreProperties>
</file>