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2" r:id="rId2"/>
    <p:sldId id="256" r:id="rId3"/>
    <p:sldId id="257" r:id="rId4"/>
    <p:sldId id="270" r:id="rId5"/>
    <p:sldId id="258" r:id="rId6"/>
    <p:sldId id="268" r:id="rId7"/>
    <p:sldId id="26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8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1A486F-296F-4568-8270-E63D64594973}" type="datetimeFigureOut">
              <a:rPr lang="ar-IQ" smtClean="0"/>
              <a:t>16/09/1442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640874F-9BFE-4BFB-9D2A-F4E48E7B83E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Low"/>
            <a:r>
              <a:rPr lang="ar-IQ" sz="3200" dirty="0" smtClean="0">
                <a:latin typeface="Arial" pitchFamily="34" charset="0"/>
                <a:cs typeface="Arial" pitchFamily="34" charset="0"/>
              </a:rPr>
              <a:t>كلية المستقبل الجامعة </a:t>
            </a:r>
          </a:p>
          <a:p>
            <a:pPr algn="justLow"/>
            <a:r>
              <a:rPr lang="ar-IQ" sz="3200" dirty="0" smtClean="0">
                <a:latin typeface="Arial" pitchFamily="34" charset="0"/>
                <a:cs typeface="Arial" pitchFamily="34" charset="0"/>
              </a:rPr>
              <a:t>قسم تقنيات المختبرات الطبية </a:t>
            </a:r>
          </a:p>
          <a:p>
            <a:pPr algn="justLow"/>
            <a:r>
              <a:rPr lang="ar-IQ" sz="3200" dirty="0" smtClean="0">
                <a:latin typeface="Arial" pitchFamily="34" charset="0"/>
                <a:cs typeface="Arial" pitchFamily="34" charset="0"/>
              </a:rPr>
              <a:t>المرحلة الاولى \الاجهزة الطبية </a:t>
            </a:r>
          </a:p>
          <a:p>
            <a:pPr algn="justLow"/>
            <a:r>
              <a:rPr lang="ar-IQ" sz="3200" dirty="0" smtClean="0">
                <a:latin typeface="Arial" pitchFamily="34" charset="0"/>
                <a:cs typeface="Arial" pitchFamily="34" charset="0"/>
              </a:rPr>
              <a:t>م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ar-IQ" sz="3200" dirty="0" smtClean="0">
                <a:latin typeface="Arial" pitchFamily="34" charset="0"/>
                <a:cs typeface="Arial" pitchFamily="34" charset="0"/>
              </a:rPr>
              <a:t>م ساره كامل عبود </a:t>
            </a:r>
          </a:p>
          <a:p>
            <a:pPr algn="justLow"/>
            <a:r>
              <a:rPr lang="ar-IQ" sz="3200" dirty="0" smtClean="0">
                <a:latin typeface="Arial" pitchFamily="34" charset="0"/>
                <a:cs typeface="Arial" pitchFamily="34" charset="0"/>
              </a:rPr>
              <a:t>الفصل </a:t>
            </a:r>
            <a:r>
              <a:rPr lang="ar-IQ" sz="3200" dirty="0" smtClean="0">
                <a:latin typeface="Arial" pitchFamily="34" charset="0"/>
                <a:cs typeface="Arial" pitchFamily="34" charset="0"/>
              </a:rPr>
              <a:t>الثاني</a:t>
            </a:r>
          </a:p>
          <a:p>
            <a:pPr algn="justLow"/>
            <a:r>
              <a:rPr lang="ar-IQ" sz="3200" dirty="0" smtClean="0">
                <a:latin typeface="Arial" pitchFamily="34" charset="0"/>
                <a:cs typeface="Arial" pitchFamily="34" charset="0"/>
              </a:rPr>
              <a:t>اجهزة الطرد المركزي </a:t>
            </a:r>
            <a:r>
              <a:rPr lang="ar-IQ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74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26876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Principles work of centrifuges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The basic physics work of centrifuges is gravity and generation of the centrifugal force (G) to sediment different fractions. Centrifugal field (G) depends on : </a:t>
            </a: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1-Angular velocity (w) in radians/sec. </a:t>
            </a: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2-Radial distance (r) in cm of the particle from the axis of rotation.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61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Rate of sedimentation</a:t>
            </a:r>
            <a:endParaRPr lang="ar-IQ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/>
          <a:lstStyle/>
          <a:p>
            <a:pPr algn="l"/>
            <a:r>
              <a:rPr lang="en-US" dirty="0" smtClean="0"/>
              <a:t>: </a:t>
            </a:r>
            <a:r>
              <a:rPr lang="en-US" sz="3200" dirty="0">
                <a:solidFill>
                  <a:schemeClr val="tx1"/>
                </a:solidFill>
              </a:rPr>
              <a:t>Depends on 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- factors </a:t>
            </a:r>
            <a:r>
              <a:rPr lang="en-US" sz="3200" dirty="0">
                <a:solidFill>
                  <a:schemeClr val="tx1"/>
                </a:solidFill>
              </a:rPr>
              <a:t>other than CF 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Mass </a:t>
            </a:r>
            <a:r>
              <a:rPr lang="en-US" sz="3200" dirty="0">
                <a:solidFill>
                  <a:schemeClr val="tx1"/>
                </a:solidFill>
              </a:rPr>
              <a:t>of particle ---Density &amp; Volume Density of medium Shape of particle Friction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6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Sedimentation time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Depends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on: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Size of the particle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2. Density difference between particle and medium.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Radial distance from the axis of rotation to the liquid meniscus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Radial distance from the axis of rotation to the bottom of the tube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  <a:endParaRPr lang="ar-IQ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3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Parts and Functions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latin typeface="Arial" pitchFamily="34" charset="0"/>
                <a:cs typeface="Arial" pitchFamily="34" charset="0"/>
              </a:rPr>
              <a:t>1-Electric Motor: Head rotation (to spin the sample).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2-Head</a:t>
            </a:r>
            <a:r>
              <a:rPr lang="en-US" dirty="0">
                <a:latin typeface="Arial" pitchFamily="34" charset="0"/>
                <a:cs typeface="Arial" pitchFamily="34" charset="0"/>
              </a:rPr>
              <a:t>: A test tube holder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3-Timer</a:t>
            </a:r>
            <a:r>
              <a:rPr lang="en-US" dirty="0">
                <a:latin typeface="Arial" pitchFamily="34" charset="0"/>
                <a:cs typeface="Arial" pitchFamily="34" charset="0"/>
              </a:rPr>
              <a:t>: Adjust time for sample separating.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4-Tachometer</a:t>
            </a:r>
            <a:r>
              <a:rPr lang="en-US" dirty="0">
                <a:latin typeface="Arial" pitchFamily="34" charset="0"/>
                <a:cs typeface="Arial" pitchFamily="34" charset="0"/>
              </a:rPr>
              <a:t>: Adjust rpm.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5-Brake</a:t>
            </a:r>
            <a:r>
              <a:rPr lang="en-US" dirty="0">
                <a:latin typeface="Arial" pitchFamily="34" charset="0"/>
                <a:cs typeface="Arial" pitchFamily="34" charset="0"/>
              </a:rPr>
              <a:t>: For speeding of centrifuge stopping 6-Temperatures Controls Keys: For adjust temperatures degrees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7-Green </a:t>
            </a:r>
            <a:r>
              <a:rPr lang="en-US" dirty="0">
                <a:latin typeface="Arial" pitchFamily="34" charset="0"/>
                <a:cs typeface="Arial" pitchFamily="34" charset="0"/>
              </a:rPr>
              <a:t>or red color keys: To work and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stope</a:t>
            </a:r>
            <a:r>
              <a:rPr lang="en-US" dirty="0">
                <a:latin typeface="Arial" pitchFamily="34" charset="0"/>
                <a:cs typeface="Arial" pitchFamily="34" charset="0"/>
              </a:rPr>
              <a:t>. 8-Cover: Protected 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523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Types </a:t>
            </a:r>
            <a:r>
              <a:rPr lang="en-US" b="1" dirty="0" smtClean="0">
                <a:solidFill>
                  <a:schemeClr val="tx1"/>
                </a:solidFill>
              </a:rPr>
              <a:t>of </a:t>
            </a:r>
            <a:r>
              <a:rPr lang="en-US" b="1" dirty="0">
                <a:solidFill>
                  <a:schemeClr val="tx1"/>
                </a:solidFill>
              </a:rPr>
              <a:t>Centrifuges: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endParaRPr lang="ar-IQ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Desk top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centrifuges</a:t>
            </a:r>
          </a:p>
          <a:p>
            <a:pPr algn="l"/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600" dirty="0">
                <a:latin typeface="Arial" pitchFamily="34" charset="0"/>
                <a:cs typeface="Arial" pitchFamily="34" charset="0"/>
              </a:rPr>
              <a:t>2- High speed centrifuges .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600" dirty="0" smtClean="0">
                <a:latin typeface="Arial" pitchFamily="34" charset="0"/>
                <a:cs typeface="Arial" pitchFamily="34" charset="0"/>
              </a:rPr>
              <a:t>3- Ultracentrifuges</a:t>
            </a:r>
            <a:endParaRPr lang="ar-IQ" sz="26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36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Applications of centrifuges 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cell free plasma or serum Remove cellular elements from blood to provide for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analysis</a:t>
            </a: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2- Isolate chemical precipitated protein from an analytical specimen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3-Separate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protein bound from free ligand in immunochemical 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4-Separate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lipid components.</a:t>
            </a:r>
            <a:endParaRPr lang="ar-IQ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32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Use and care of centrifuges .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988840"/>
            <a:ext cx="8136904" cy="439248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1- Reading the manufacturer’s instructions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2- Placing a centrifuge on a firm level bench out of direct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sunlight.</a:t>
            </a: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3- Whenever possible using plastic tubes made from polystyrene 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autoclavable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4-Closing the centrifuge top before turning 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</a:t>
            </a:r>
            <a:endParaRPr lang="ar-IQ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5- Always balancing the tubes that are being centrifuged, tubes of the same weight should be placed directly opposite to each other. 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607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4355976" y="2708476"/>
            <a:ext cx="4032448" cy="136859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 Black" pitchFamily="34" charset="0"/>
              </a:rPr>
              <a:t>Separation equipment </a:t>
            </a:r>
            <a:endParaRPr lang="ar-IQ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4572001" y="4421080"/>
            <a:ext cx="3471168" cy="126062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Centrifugation</a:t>
            </a:r>
            <a:endParaRPr lang="ar-IQ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739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373063"/>
            <a:ext cx="7704856" cy="611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37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61" y="2324100"/>
            <a:ext cx="5847291" cy="3508375"/>
          </a:xfrm>
        </p:spPr>
      </p:pic>
    </p:spTree>
    <p:extLst>
      <p:ext uri="{BB962C8B-B14F-4D97-AF65-F5344CB8AC3E}">
        <p14:creationId xmlns:p14="http://schemas.microsoft.com/office/powerpoint/2010/main" val="3490951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Centrifugation</a:t>
            </a: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2324100"/>
            <a:ext cx="5832648" cy="4057228"/>
          </a:xfrm>
        </p:spPr>
      </p:pic>
    </p:spTree>
    <p:extLst>
      <p:ext uri="{BB962C8B-B14F-4D97-AF65-F5344CB8AC3E}">
        <p14:creationId xmlns:p14="http://schemas.microsoft.com/office/powerpoint/2010/main" val="365543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52736"/>
            <a:ext cx="7128792" cy="5112568"/>
          </a:xfrm>
        </p:spPr>
      </p:pic>
    </p:spTree>
    <p:extLst>
      <p:ext uri="{BB962C8B-B14F-4D97-AF65-F5344CB8AC3E}">
        <p14:creationId xmlns:p14="http://schemas.microsoft.com/office/powerpoint/2010/main" val="26584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1124744"/>
            <a:ext cx="7056784" cy="4707731"/>
          </a:xfrm>
        </p:spPr>
      </p:pic>
    </p:spTree>
    <p:extLst>
      <p:ext uri="{BB962C8B-B14F-4D97-AF65-F5344CB8AC3E}">
        <p14:creationId xmlns:p14="http://schemas.microsoft.com/office/powerpoint/2010/main" val="273330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Centrifuges</a:t>
            </a:r>
            <a:r>
              <a:rPr lang="en-US" dirty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>
                <a:latin typeface="Arial" pitchFamily="34" charset="0"/>
                <a:cs typeface="Arial" pitchFamily="34" charset="0"/>
              </a:rPr>
              <a:t>An apparatus that rotates at high speed and by centrifugal force separates substances of different densities.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n-US" dirty="0">
                <a:latin typeface="Arial" pitchFamily="34" charset="0"/>
                <a:cs typeface="Arial" pitchFamily="34" charset="0"/>
              </a:rPr>
              <a:t>It is a device to separate and purify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mixture </a:t>
            </a:r>
            <a:r>
              <a:rPr lang="en-US" dirty="0">
                <a:latin typeface="Arial" pitchFamily="34" charset="0"/>
                <a:cs typeface="Arial" pitchFamily="34" charset="0"/>
              </a:rPr>
              <a:t>of biological particles in a liquid medium such as proteins and nucleic acids by using centrifugal force.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3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Centrifugal force (CF): 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323652"/>
            <a:ext cx="7992888" cy="3508977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tendency of an object traveling around a central point to continue in a linear motion and fly away from that central point at the same velocity and at the same distance from the common center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endParaRPr lang="ar-IQ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43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945</TotalTime>
  <Words>448</Words>
  <Application>Microsoft Office PowerPoint</Application>
  <PresentationFormat>عرض على الشاشة (3:4)‏</PresentationFormat>
  <Paragraphs>56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أوستن</vt:lpstr>
      <vt:lpstr>عرض تقديمي في PowerPoint</vt:lpstr>
      <vt:lpstr>Separation equipment </vt:lpstr>
      <vt:lpstr>عرض تقديمي في PowerPoint</vt:lpstr>
      <vt:lpstr>عرض تقديمي في PowerPoint</vt:lpstr>
      <vt:lpstr>Centrifugation </vt:lpstr>
      <vt:lpstr>عرض تقديمي في PowerPoint</vt:lpstr>
      <vt:lpstr>عرض تقديمي في PowerPoint</vt:lpstr>
      <vt:lpstr>Centrifuges:</vt:lpstr>
      <vt:lpstr>Centrifugal force (CF): </vt:lpstr>
      <vt:lpstr>عرض تقديمي في PowerPoint</vt:lpstr>
      <vt:lpstr>Rate of sedimentation</vt:lpstr>
      <vt:lpstr>Sedimentation time</vt:lpstr>
      <vt:lpstr>Parts and Functions</vt:lpstr>
      <vt:lpstr>Types of Centrifuges:</vt:lpstr>
      <vt:lpstr>Applications of centrifuges </vt:lpstr>
      <vt:lpstr>Use and care of centrifuges .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Separation equipment</dc:title>
  <dc:creator>Maher</dc:creator>
  <cp:lastModifiedBy>Maher</cp:lastModifiedBy>
  <cp:revision>10</cp:revision>
  <dcterms:created xsi:type="dcterms:W3CDTF">2021-03-18T11:31:58Z</dcterms:created>
  <dcterms:modified xsi:type="dcterms:W3CDTF">2021-04-27T09:32:34Z</dcterms:modified>
</cp:coreProperties>
</file>