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83" autoAdjust="0"/>
  </p:normalViewPr>
  <p:slideViewPr>
    <p:cSldViewPr snapToGrid="0">
      <p:cViewPr varScale="1">
        <p:scale>
          <a:sx n="78" d="100"/>
          <a:sy n="78" d="100"/>
        </p:scale>
        <p:origin x="8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543BD-3D67-4226-A681-23A0DF0C3F02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6802F-3809-4987-978D-73EA3D689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7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BB7FD-9C39-4D29-898A-0390F11E58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ADC7D1-D558-4C1C-B7F0-DA9981FF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B2D87-B1A4-4F39-AB03-E0598E4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5B52-CC6C-4053-94ED-370D427DF01F}" type="datetime1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922B1-F248-4233-A7A8-0F3EF1F99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0718E-6EBA-4492-B6D3-CAB783C9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0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A1A3F-6484-4864-9262-F106C9B47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205851-0E26-4BA3-BCEC-5290D646F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94DE4-CC39-47E9-8291-00066D581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322E-39C5-4062-90FF-3140131BD172}" type="datetime1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3BA75-38EF-47BA-9417-A5516C4D8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F5B46-3B10-48D0-99CE-71E8186BA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180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7D3F7A-6014-4289-AB22-9DF1BAA513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3D7DE5-63B9-45EE-A9EB-C56E99B866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4F933-9C69-4F74-8459-2B21DDA4E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FA50-9DBE-4C14-B4C5-4BDAB47D2BB6}" type="datetime1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4121C-A6CB-433B-8CBF-B259515D0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A04DC-2A49-4794-9C4C-1D248C452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01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B99B7-8F13-42FB-9017-7944B4E38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DE41F-328B-49AD-9850-DC7EC8D3E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94B71-D148-4EC2-8C24-2F780E6D1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FF42-BA01-4742-B1E2-B6469452990B}" type="datetime1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6F885-33EF-4A5B-9C8D-64FDB8656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510DB-6273-4D09-92FC-7704DA97B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2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1702C-A542-4D38-A30F-518854B4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EC844-5E43-4BF0-8FF8-7C8ABCC6C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FC90-4DBF-4F7A-AC62-BB5287263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E73-417F-425C-ADC6-B5FEDD7AC172}" type="datetime1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04CCF-7269-4D5A-9E35-8CAC210CE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CC8C9-A9D5-4C84-980A-7D2F82AB7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79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BE756-67CD-430C-8A23-E1D421CD5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06279-2AF5-4DB2-863B-3A0505E6E8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B2EBC5-8C00-4245-9844-021F17486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60E07A-051D-4F89-A877-B85FF4AD3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3C48-0D1F-44C5-BCE3-D43753484413}" type="datetime1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93FDCF-0E0C-40DB-BADC-E85D56E71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18E560-2145-45D6-9A88-3FB7852FC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5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158EC-5CF8-44DF-BD69-9ABE05D86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B4F28-5E43-4B73-9B42-37D0E98A0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C5AEE4-FF36-4490-853C-EAF8B0BD8D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1104AA-EA77-44A8-962C-5DF561F373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2341B6-42CA-4E34-AA3E-4E115F5862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24141D-6D8C-4BBC-A90A-25F1FFE77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3DC5E-FE5C-4A0C-A307-994D2F0DE59C}" type="datetime1">
              <a:rPr lang="en-US" smtClean="0"/>
              <a:t>2/26/2021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BD17F7-4804-4F94-94AA-BDAF41BE8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D9E72A-616C-4D9C-AE8A-60B0F719F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12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2299-ADC6-4E44-90B0-BE0B979B7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59124C-E392-4151-8737-7C56445E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3B372-5192-4A68-9975-CF78A1DBFFE9}" type="datetime1">
              <a:rPr lang="en-US" smtClean="0"/>
              <a:t>2/26/2021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D23F46-A378-4F06-A833-B818497DC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5B0F4A-727B-46D1-B1D0-FA4CECD11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28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A3846F-35E6-430A-ADD7-B30CC34B7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6789-306E-4A30-82EE-1204AD72C958}" type="datetime1">
              <a:rPr lang="en-US" smtClean="0"/>
              <a:t>2/26/2021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543F1C-85B7-4A86-80EF-81024D7A2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89AD4C-5ADA-49A1-972D-3B64A9AF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69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FE4D1-CE44-4093-9E38-1684CE33E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C7E30-04B0-4D38-8D7A-0E97DD1C7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9F1F21-0C57-44E4-AA83-C18885E9C2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A06709-0154-4AD2-8CCF-18A81FE46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9370-5856-450C-A5D0-35279930BBDE}" type="datetime1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ED4542-4D12-4C8D-858E-F19324433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4F8841-9F81-486A-ADAC-189836AF1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57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47C80-78E5-4751-8F2C-137B861EE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789CC7-2E06-4DFC-9271-E2586DCACD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87917E-1031-44CD-94E2-CA2CA321C0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FC8C34-D83C-4907-988F-2EBC4B56A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763B3-E60A-4221-AFC5-1462CF530B3D}" type="datetime1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D5305-3A42-4010-98C0-D8AE62C18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7EEA95-7FC5-4A0A-A11F-1CC83DD1D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8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3DF222-9D0A-4106-AE6E-9E5AB3326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02BE8-77C0-4ED9-8D15-D4B3095FD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C0553-12ED-4F7A-979C-DECF9C009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81776-DB79-4EE8-AD91-F53CA591B5CF}" type="datetime1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3BB88-9936-4A1A-81D1-4EDD76242C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9C5A9-C135-4D14-9828-57373E16F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C9753-614D-4B0D-B967-7D2E41A22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08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3B94E71-B402-45AD-8FD7-9107D6DC66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127" y="498764"/>
            <a:ext cx="7554480" cy="467360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CF90C6-9983-4BD6-8827-0F3943C12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93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39AC2E5-35F0-4212-9C89-8FB5A6BB8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49" y="354577"/>
            <a:ext cx="7124700" cy="2019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AA1758E-956C-4062-AC36-2536F78C5B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737" y="2674067"/>
            <a:ext cx="7124700" cy="3618578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14C6F-F4C6-4194-AF1D-3BDB71B4B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07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54EE945-D039-4CE0-A75B-B2425921FB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872" y="0"/>
            <a:ext cx="8104278" cy="6858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2574FB-9371-4D47-AD63-56A7049C2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39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B20E86-D805-46FF-9FCD-E736A82FF3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5383" y="397164"/>
            <a:ext cx="6533428" cy="6188363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314BE54-B3DF-419F-BA11-1616626B0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B23EB470-3DBD-49DA-969E-3D8CBB4E3A4F}"/>
              </a:ext>
            </a:extLst>
          </p:cNvPr>
          <p:cNvGrpSpPr/>
          <p:nvPr/>
        </p:nvGrpSpPr>
        <p:grpSpPr>
          <a:xfrm>
            <a:off x="234228" y="775855"/>
            <a:ext cx="11625262" cy="4557423"/>
            <a:chOff x="234228" y="775855"/>
            <a:chExt cx="11625262" cy="4557423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1D11390-BFF7-4B9F-A9CB-DA46D579C7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4228" y="775855"/>
              <a:ext cx="6305118" cy="4557423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8D6AF3E-67BA-45D0-A966-643E4675638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70913" y="970539"/>
              <a:ext cx="5588577" cy="2548516"/>
            </a:xfrm>
            <a:prstGeom prst="rect">
              <a:avLst/>
            </a:prstGeom>
          </p:spPr>
        </p:pic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0A94C9-CF71-479F-BF9D-AB80C0C34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14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11E88A8-FD60-41CC-A66D-6D8454588B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527" y="314036"/>
            <a:ext cx="6617855" cy="6262255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87D219-CD17-4D5F-93DC-598016EAF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13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7F4B71C-13A7-4203-8892-70364DA332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982" y="609600"/>
            <a:ext cx="7383895" cy="5058641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F63AC1-AA48-4028-87A4-C2C5C1A9B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73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83BF3659-2DEE-4058-A91B-78410F43F9BB}"/>
              </a:ext>
            </a:extLst>
          </p:cNvPr>
          <p:cNvGrpSpPr/>
          <p:nvPr/>
        </p:nvGrpSpPr>
        <p:grpSpPr>
          <a:xfrm>
            <a:off x="655782" y="184726"/>
            <a:ext cx="6945745" cy="5961352"/>
            <a:chOff x="655782" y="184726"/>
            <a:chExt cx="6945745" cy="5961352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1F46BFBF-AD02-43A6-AFEF-650A7AEF92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5782" y="184726"/>
              <a:ext cx="6945745" cy="5218545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098CBF1-90F5-4B62-96F1-8D8E5810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8291" y="5126903"/>
              <a:ext cx="6197600" cy="1019175"/>
            </a:xfrm>
            <a:prstGeom prst="rect">
              <a:avLst/>
            </a:prstGeom>
          </p:spPr>
        </p:pic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797EC-2077-479D-9C00-156E48333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67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B499912-A4AD-4AA8-865F-73A8D82ED1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0306" y="293399"/>
            <a:ext cx="7448550" cy="634337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BA11A-1CCE-47B8-98E4-755F59790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953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98FBFD35-5E53-4F62-A8C7-E1658DAFE3CC}"/>
              </a:ext>
            </a:extLst>
          </p:cNvPr>
          <p:cNvGrpSpPr/>
          <p:nvPr/>
        </p:nvGrpSpPr>
        <p:grpSpPr>
          <a:xfrm>
            <a:off x="1113964" y="113224"/>
            <a:ext cx="7338551" cy="6631706"/>
            <a:chOff x="1113964" y="113223"/>
            <a:chExt cx="7338551" cy="674477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D642E0BF-1E70-4416-8534-21C9A6788F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13964" y="113223"/>
              <a:ext cx="7191375" cy="2600325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8518D56-07BA-41E9-AA2D-79EAEA6655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42090" y="2838450"/>
              <a:ext cx="7210425" cy="4019550"/>
            </a:xfrm>
            <a:prstGeom prst="rect">
              <a:avLst/>
            </a:prstGeom>
          </p:spPr>
        </p:pic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150189-DF1A-4349-AA5C-EF7AD62EF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65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A111B51-0CFD-4C08-B7E8-68197806F6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2299" y="737419"/>
            <a:ext cx="6991350" cy="464082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38D7F2-5522-4F2B-B9D7-66E13D0B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753-614D-4B0D-B967-7D2E41A229A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58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11</Words>
  <Application>Microsoft Office PowerPoint</Application>
  <PresentationFormat>Widescreen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malik mohammed</dc:creator>
  <cp:lastModifiedBy>malik mohammed</cp:lastModifiedBy>
  <cp:revision>7</cp:revision>
  <dcterms:created xsi:type="dcterms:W3CDTF">2021-02-23T05:44:45Z</dcterms:created>
  <dcterms:modified xsi:type="dcterms:W3CDTF">2021-02-26T07:42:19Z</dcterms:modified>
</cp:coreProperties>
</file>