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EF24-B629-49D2-B4A1-2500CE03F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D1352-6CE1-4FCE-A8D6-2097D247A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E3811-FC11-4C4A-9ACC-56A9EDCC0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5CA03-5990-4780-A96F-1EBA2540F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E5ED4-AE66-43AE-9D8A-EBE571F6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1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4B565-C202-470F-BCEB-AE18AE3B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6352E8-96D5-477B-B676-F4C6746F7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DFC10-5934-45A3-BA3E-4E7FCDCB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34691-0117-4771-A407-070AEDDC9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885DD-0A58-47B1-80F5-6B233C7A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0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DA25BF-1263-48B4-B797-651D4CDC5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42303-5405-4384-8450-290AA320F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E12E9-D876-44C0-8ADE-C2ABFAC76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A482A-C059-4774-821A-70FC7D91A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2AFDB-3721-41D3-9C8F-E02C11DD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0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41316-7849-4D51-A6D6-C9D4CEB2F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6D6FE-8EFA-48C7-B261-8197241EC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AB7BF-DE0D-4F6C-98E1-0CC69413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96620-FADB-485A-915A-04CA0910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AF2E7-3AC6-427B-9154-9F29ACDFA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9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893ED-041D-4287-BF6F-CD86CCF7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674B6-66EB-4B28-9E04-F76BA7200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5FADC-F28E-4E0A-BC77-3E50856FE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4EDE9-4909-4ED6-9F33-70F14E45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FE72C-03C8-40A1-B6E3-7472D2E1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9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34719-9882-4811-97A6-9217CCBD4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6085C-607A-4608-8352-39BD1300F0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9646C-51D6-4A17-8B4B-65C8C0D82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2479A-BC1B-4FEA-AAA3-46342751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76916-D5FE-431D-89F7-BD7103DAC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41E88-4EBE-4B65-81C7-4BAFF76C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2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D825-3A99-48D5-9121-4294E07D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663FC-687F-4E46-A720-3DCFAF328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6A37D-6600-4A76-ADAF-6A42320CC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C0E24-DE74-48DD-819D-CD28BE3E5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16D0AC-083A-424C-B32D-616F488EF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492746-8EE1-4719-BE99-A95014E6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85B0E-2F04-4F42-87BA-BA8050DBD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C69AA5-55D7-408D-BCCD-016125C6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1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053-2421-4F3A-86A3-D3A8BE29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86561-D63D-4C19-90E4-7AE7E708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46877F-DF3A-45DB-A897-2DB8198CE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F4BE6-8194-4814-A904-6821506F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7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ABE765-A252-4226-B066-3D6DD087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F0F9D-9787-4BF2-9FEF-CCE8D2895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6571A-EB7A-4C81-A5E9-35009A67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5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CCD0-357B-493E-AAED-D5475531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50D7B-B89B-473F-AF04-EF8A31673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AB7F2-3C38-4F47-8A12-3F405B48C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A487A-BEE6-48D9-83DD-44EF39C7D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177C2-2AD5-441C-9985-DB16EAEE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953BF-3271-473A-9BB5-44E73000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1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0928C-0CB9-4A26-B640-CBA12AE8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9E006-10E0-4DD7-BB60-8F26333B9A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C424B-C986-45CB-8D3B-46C1915FA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5BF14-C5F6-4F6E-BE2D-01E7CB00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2D2E2-F83D-4F75-9975-9923794E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917A9-8A77-41B6-ABB7-F649A6B8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5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30499-C8CB-4C31-B0BE-E3249A534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A6499-5043-4949-B9D9-EA599BE2C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CCB78-D5B5-40D8-8687-B3F4BC960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AC3E6-34A3-4B6C-92A0-D8605E61A1A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B68D8-ADD2-45E8-BBC8-F7E68B5AD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CC1DB-0BEE-4114-9A3C-2E6375313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A81D-961B-4064-9306-7C4A8FF35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0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ABCDBF-C28E-4D28-BBF4-FDBDE8DB3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309" y="616527"/>
            <a:ext cx="7350269" cy="562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9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135A912-3924-4FD5-BEEE-DA1001AC9E82}"/>
              </a:ext>
            </a:extLst>
          </p:cNvPr>
          <p:cNvGrpSpPr/>
          <p:nvPr/>
        </p:nvGrpSpPr>
        <p:grpSpPr>
          <a:xfrm>
            <a:off x="344343" y="250535"/>
            <a:ext cx="11139126" cy="6257494"/>
            <a:chOff x="344343" y="250535"/>
            <a:chExt cx="11139126" cy="625749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E9F4CFF-196B-442A-ABDB-DAD6072A0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4343" y="250535"/>
              <a:ext cx="5400675" cy="287135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2AEF406-C197-4F47-B32A-80BB095B1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33329" y="498764"/>
              <a:ext cx="2850140" cy="2152072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F91051E-638F-4528-8ABA-F39250EE7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24945" y="2380384"/>
              <a:ext cx="3004849" cy="412764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7B93807-0D11-4078-B2C2-238799944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91491" y="3429000"/>
              <a:ext cx="3004849" cy="28713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394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C9139E-A345-485D-9070-A1DE4270F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10" y="471055"/>
            <a:ext cx="7642658" cy="544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97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D434078-F9E7-428E-99B3-0A62A6626E19}"/>
              </a:ext>
            </a:extLst>
          </p:cNvPr>
          <p:cNvGrpSpPr/>
          <p:nvPr/>
        </p:nvGrpSpPr>
        <p:grpSpPr>
          <a:xfrm>
            <a:off x="153987" y="397165"/>
            <a:ext cx="11031393" cy="6086762"/>
            <a:chOff x="153987" y="397165"/>
            <a:chExt cx="11031393" cy="608676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13B13B9-7B0B-4BB8-A596-7F6C1BA509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3987" y="397165"/>
              <a:ext cx="5381625" cy="1296266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22B158B-7236-4E92-9CDC-EF033C697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3755" y="1693431"/>
              <a:ext cx="5381625" cy="47904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27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02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8804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847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malik mohammed</dc:creator>
  <cp:lastModifiedBy>malik mohammed</cp:lastModifiedBy>
  <cp:revision>2</cp:revision>
  <dcterms:created xsi:type="dcterms:W3CDTF">2021-02-23T05:31:23Z</dcterms:created>
  <dcterms:modified xsi:type="dcterms:W3CDTF">2021-02-23T05:41:24Z</dcterms:modified>
</cp:coreProperties>
</file>