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8" r:id="rId2"/>
    <p:sldId id="261" r:id="rId3"/>
    <p:sldId id="260" r:id="rId4"/>
    <p:sldId id="256" r:id="rId5"/>
    <p:sldId id="262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47342AF-3C9C-4A28-808D-FC01801E7ABD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F020760-DDBB-4CFE-BEBB-5BEC6D7CEAFE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42AF-3C9C-4A28-808D-FC01801E7ABD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760-DDBB-4CFE-BEBB-5BEC6D7CEAF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42AF-3C9C-4A28-808D-FC01801E7ABD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760-DDBB-4CFE-BEBB-5BEC6D7CEAF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42AF-3C9C-4A28-808D-FC01801E7ABD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760-DDBB-4CFE-BEBB-5BEC6D7CEAF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42AF-3C9C-4A28-808D-FC01801E7ABD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760-DDBB-4CFE-BEBB-5BEC6D7CEAF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42AF-3C9C-4A28-808D-FC01801E7ABD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760-DDBB-4CFE-BEBB-5BEC6D7CEAFE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42AF-3C9C-4A28-808D-FC01801E7ABD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760-DDBB-4CFE-BEBB-5BEC6D7CEAF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42AF-3C9C-4A28-808D-FC01801E7ABD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760-DDBB-4CFE-BEBB-5BEC6D7CEAF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42AF-3C9C-4A28-808D-FC01801E7ABD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760-DDBB-4CFE-BEBB-5BEC6D7CEAF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42AF-3C9C-4A28-808D-FC01801E7ABD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760-DDBB-4CFE-BEBB-5BEC6D7CEAFE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42AF-3C9C-4A28-808D-FC01801E7ABD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760-DDBB-4CFE-BEBB-5BEC6D7CEAF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47342AF-3C9C-4A28-808D-FC01801E7ABD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F020760-DDBB-4CFE-BEBB-5BEC6D7CEAF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384666" cy="1117928"/>
          </a:xfrm>
        </p:spPr>
        <p:txBody>
          <a:bodyPr>
            <a:noAutofit/>
          </a:bodyPr>
          <a:lstStyle/>
          <a:p>
            <a:pPr algn="ctr"/>
            <a:r>
              <a:rPr lang="ar-IQ" sz="7200" b="1" dirty="0" smtClean="0"/>
              <a:t>المحاضرة </a:t>
            </a:r>
            <a:r>
              <a:rPr lang="ar-IQ" sz="7200" b="1" dirty="0" smtClean="0"/>
              <a:t>الرابعة</a:t>
            </a:r>
            <a:endParaRPr lang="ar-IQ" sz="7200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907703" y="2622848"/>
            <a:ext cx="504087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2800" dirty="0" smtClean="0"/>
              <a:t>المحاسبة والرقابة على التكاليف الصناعية الغير مباشرة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934505" y="5301208"/>
            <a:ext cx="2166042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IQ" dirty="0" smtClean="0"/>
              <a:t>اعداد</a:t>
            </a:r>
            <a:br>
              <a:rPr lang="ar-IQ" dirty="0" smtClean="0"/>
            </a:br>
            <a:r>
              <a:rPr lang="ar-IQ" dirty="0" smtClean="0"/>
              <a:t>م.م. علي طه ياسين</a:t>
            </a:r>
          </a:p>
          <a:p>
            <a:pPr algn="ctr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9391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4"/>
            <a:ext cx="8064897" cy="5328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992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7128792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01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79" y="1112515"/>
            <a:ext cx="8639301" cy="4764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85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32856"/>
            <a:ext cx="6336703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1863725" y="1268761"/>
            <a:ext cx="50125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/>
              <a:t>مثال  تضم شركة ثلاثة اقسام انتاجية وقسمي خدمات </a:t>
            </a:r>
            <a:r>
              <a:rPr lang="ar-IQ" dirty="0" smtClean="0"/>
              <a:t>والاتي بعض </a:t>
            </a:r>
            <a:r>
              <a:rPr lang="ar-IQ" dirty="0"/>
              <a:t>البيانات</a:t>
            </a:r>
          </a:p>
        </p:txBody>
      </p:sp>
    </p:spTree>
    <p:extLst>
      <p:ext uri="{BB962C8B-B14F-4D97-AF65-F5344CB8AC3E}">
        <p14:creationId xmlns:p14="http://schemas.microsoft.com/office/powerpoint/2010/main" val="168348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</TotalTime>
  <Words>21</Words>
  <Application>Microsoft Office PowerPoint</Application>
  <PresentationFormat>عرض على الشاشة (3:4)‏</PresentationFormat>
  <Paragraphs>4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أوستن</vt:lpstr>
      <vt:lpstr>المحاضرة الرابعة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الثالثة</dc:title>
  <dc:creator>DR.Ahmed Saker 2o1O</dc:creator>
  <cp:lastModifiedBy>DR.Ahmed Saker 2o1O</cp:lastModifiedBy>
  <cp:revision>6</cp:revision>
  <dcterms:created xsi:type="dcterms:W3CDTF">2018-12-17T19:37:16Z</dcterms:created>
  <dcterms:modified xsi:type="dcterms:W3CDTF">2018-12-22T08:54:34Z</dcterms:modified>
</cp:coreProperties>
</file>