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80ED89-25D0-4320-BB8B-D4B1EB8E2D16}" type="datetimeFigureOut">
              <a:rPr lang="ar-IQ" smtClean="0"/>
              <a:t>10/04/1440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ED91AF-39D9-4BE8-9335-8A1D11CE173A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84175"/>
          </a:xfrm>
        </p:spPr>
        <p:txBody>
          <a:bodyPr/>
          <a:lstStyle/>
          <a:p>
            <a:r>
              <a:rPr lang="ar-IQ" dirty="0" smtClean="0"/>
              <a:t>المحاضرة الثالثة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800800" cy="2497832"/>
          </a:xfrm>
        </p:spPr>
        <p:txBody>
          <a:bodyPr/>
          <a:lstStyle/>
          <a:p>
            <a:pPr algn="ctr"/>
            <a:r>
              <a:rPr lang="ar-IQ" dirty="0" smtClean="0"/>
              <a:t>المحاسبة والرقابة عن عنصر الاجور</a:t>
            </a:r>
          </a:p>
          <a:p>
            <a:pPr algn="ctr"/>
            <a:r>
              <a:rPr lang="ar-IQ" dirty="0" smtClean="0"/>
              <a:t>اعداد </a:t>
            </a:r>
          </a:p>
          <a:p>
            <a:pPr algn="ctr"/>
            <a:r>
              <a:rPr lang="ar-IQ" dirty="0" smtClean="0"/>
              <a:t>م </a:t>
            </a:r>
            <a:r>
              <a:rPr lang="ar-IQ" dirty="0" err="1" smtClean="0"/>
              <a:t>م</a:t>
            </a:r>
            <a:r>
              <a:rPr lang="ar-IQ" dirty="0" smtClean="0"/>
              <a:t> علي طه ياسين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7981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36904" cy="5616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64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90104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476672"/>
            <a:ext cx="794385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0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9944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5"/>
            <a:ext cx="7920879" cy="12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9"/>
            <a:ext cx="8280919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359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3"/>
            <a:ext cx="835292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56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19" cy="568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88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مثال شامل على الاجور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توفرت لديك البيانات التالية المتعلقة بأجور احد العاملين في احد الشركات الصناعية لشهر </a:t>
            </a:r>
            <a:r>
              <a:rPr lang="ar-IQ" smtClean="0"/>
              <a:t>كانون الثاني وكما </a:t>
            </a:r>
            <a:r>
              <a:rPr lang="ar-IQ" dirty="0" smtClean="0"/>
              <a:t>يلي :</a:t>
            </a:r>
          </a:p>
          <a:p>
            <a:r>
              <a:rPr lang="ar-IQ" dirty="0" smtClean="0"/>
              <a:t>عدد ايام العطل الرسمية والجمع 6 ايام .</a:t>
            </a:r>
          </a:p>
          <a:p>
            <a:r>
              <a:rPr lang="ar-IQ" dirty="0" smtClean="0"/>
              <a:t>عدد ايام الاجازات 3 ايام.</a:t>
            </a:r>
          </a:p>
          <a:p>
            <a:r>
              <a:rPr lang="ar-IQ" dirty="0" smtClean="0"/>
              <a:t>الوقت المسموح به لتناول الطعام يوميا نصف ساعة يوميا</a:t>
            </a:r>
          </a:p>
          <a:p>
            <a:r>
              <a:rPr lang="ar-IQ" dirty="0" smtClean="0"/>
              <a:t>توقفت المكائن بسبب انقطاع التيار الكهربائي 8 ساعات ولمدة يومين خلال الشهر.</a:t>
            </a:r>
          </a:p>
          <a:p>
            <a:pPr marL="64008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72829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مثال شامل </a:t>
            </a:r>
            <a:r>
              <a:rPr lang="ar-IQ" smtClean="0"/>
              <a:t>على الاجور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معدل الاجر اليومي الاعتيادي 16000 دينار.</a:t>
            </a:r>
          </a:p>
          <a:p>
            <a:r>
              <a:rPr lang="ar-IQ" dirty="0" smtClean="0"/>
              <a:t>قضى العامل (150) ساعة من وقتة على الامر الانتاجي </a:t>
            </a:r>
            <a:r>
              <a:rPr lang="en-US" dirty="0" smtClean="0"/>
              <a:t>A ) </a:t>
            </a:r>
            <a:r>
              <a:rPr lang="ar-IQ" dirty="0" smtClean="0"/>
              <a:t>) و (70) ساعة على الامر الانتاجي (</a:t>
            </a:r>
            <a:r>
              <a:rPr lang="en-US" dirty="0" smtClean="0"/>
              <a:t>(B</a:t>
            </a:r>
            <a:endParaRPr lang="ar-IQ" dirty="0" smtClean="0"/>
          </a:p>
          <a:p>
            <a:r>
              <a:rPr lang="ar-IQ" dirty="0" smtClean="0"/>
              <a:t>المطلوب /</a:t>
            </a:r>
          </a:p>
          <a:p>
            <a:r>
              <a:rPr lang="ar-IQ" dirty="0" smtClean="0"/>
              <a:t>تحديد اجمالي الاجر المستحق للعامل وتحليله الى مكوناته</a:t>
            </a:r>
          </a:p>
          <a:p>
            <a:r>
              <a:rPr lang="ar-IQ" dirty="0" smtClean="0"/>
              <a:t>تسجيل القيود اللازمة في سجلات المحاسبة المالية ومحاسبة التكاليف اذا علمت ان استقطاعات  لغرض التقاعد 9%.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45045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134</Words>
  <Application>Microsoft Office PowerPoint</Application>
  <PresentationFormat>عرض على الشاشة (3:4)‏</PresentationFormat>
  <Paragraphs>16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تدفق</vt:lpstr>
      <vt:lpstr>المحاضرة الثالثة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مثال شامل على الاجور</vt:lpstr>
      <vt:lpstr>مثال شامل على الاجور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</dc:title>
  <dc:creator>DR.Ahmed Saker 2o1O</dc:creator>
  <cp:lastModifiedBy>DR.Ahmed Saker 2o1O</cp:lastModifiedBy>
  <cp:revision>5</cp:revision>
  <dcterms:created xsi:type="dcterms:W3CDTF">2018-12-18T06:16:11Z</dcterms:created>
  <dcterms:modified xsi:type="dcterms:W3CDTF">2018-12-18T06:55:55Z</dcterms:modified>
</cp:coreProperties>
</file>